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29"/>
  </p:notesMasterIdLst>
  <p:handoutMasterIdLst>
    <p:handoutMasterId r:id="rId30"/>
  </p:handoutMasterIdLst>
  <p:sldIdLst>
    <p:sldId id="256" r:id="rId2"/>
    <p:sldId id="329" r:id="rId3"/>
    <p:sldId id="327" r:id="rId4"/>
    <p:sldId id="331" r:id="rId5"/>
    <p:sldId id="332" r:id="rId6"/>
    <p:sldId id="333" r:id="rId7"/>
    <p:sldId id="336" r:id="rId8"/>
    <p:sldId id="334" r:id="rId9"/>
    <p:sldId id="335" r:id="rId10"/>
    <p:sldId id="338" r:id="rId11"/>
    <p:sldId id="339" r:id="rId12"/>
    <p:sldId id="340" r:id="rId13"/>
    <p:sldId id="341" r:id="rId14"/>
    <p:sldId id="342" r:id="rId15"/>
    <p:sldId id="343" r:id="rId16"/>
    <p:sldId id="344" r:id="rId17"/>
    <p:sldId id="328" r:id="rId18"/>
    <p:sldId id="330" r:id="rId19"/>
    <p:sldId id="258" r:id="rId20"/>
    <p:sldId id="321" r:id="rId21"/>
    <p:sldId id="257" r:id="rId22"/>
    <p:sldId id="322" r:id="rId23"/>
    <p:sldId id="323" r:id="rId24"/>
    <p:sldId id="324" r:id="rId25"/>
    <p:sldId id="264" r:id="rId26"/>
    <p:sldId id="325" r:id="rId27"/>
    <p:sldId id="326" r:id="rId28"/>
  </p:sldIdLst>
  <p:sldSz cx="9144000" cy="5143500" type="screen16x9"/>
  <p:notesSz cx="6858000" cy="9144000"/>
  <p:defaultTextStyle>
    <a:defPPr>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389586E-9AE2-4E89-BEBE-488BC1574881}">
          <p14:sldIdLst>
            <p14:sldId id="256"/>
            <p14:sldId id="329"/>
            <p14:sldId id="327"/>
            <p14:sldId id="331"/>
            <p14:sldId id="332"/>
            <p14:sldId id="333"/>
            <p14:sldId id="336"/>
            <p14:sldId id="334"/>
            <p14:sldId id="335"/>
            <p14:sldId id="338"/>
            <p14:sldId id="339"/>
            <p14:sldId id="340"/>
            <p14:sldId id="341"/>
            <p14:sldId id="342"/>
            <p14:sldId id="343"/>
            <p14:sldId id="344"/>
            <p14:sldId id="328"/>
            <p14:sldId id="330"/>
            <p14:sldId id="258"/>
            <p14:sldId id="321"/>
            <p14:sldId id="257"/>
            <p14:sldId id="322"/>
            <p14:sldId id="323"/>
            <p14:sldId id="324"/>
            <p14:sldId id="264"/>
            <p14:sldId id="325"/>
            <p14:sldId id="326"/>
          </p14:sldIdLst>
        </p14:section>
      </p14:sectionLst>
    </p:ex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8080"/>
    <a:srgbClr val="16A8BC"/>
    <a:srgbClr val="FFFFFF"/>
    <a:srgbClr val="000000"/>
    <a:srgbClr val="10A8BC"/>
    <a:srgbClr val="B4D020"/>
    <a:srgbClr val="22C0BC"/>
    <a:srgbClr val="053238"/>
    <a:srgbClr val="0B2E5D"/>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F5AB1C69-6EDB-4FF4-983F-18BD219EF322}" styleName="Stile medio 2 - Colore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Stile medio 2 - Colore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25E5076-3810-47DD-B79F-674D7AD40C01}" styleName="Stile scuro 1 - Color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Stile scuro 1 - Colore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Stile scuro 1 - Colore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1EBBBCC-DAD2-459C-BE2E-F6DE35CF9A28}" styleName="Stile scuro 2 - Colore 3/Colore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D03447BB-5D67-496B-8E87-E561075AD55C}" styleName="Stile scuro 1 - Colore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85" autoAdjust="0"/>
    <p:restoredTop sz="99343" autoAdjust="0"/>
  </p:normalViewPr>
  <p:slideViewPr>
    <p:cSldViewPr snapToGrid="0" snapToObjects="1">
      <p:cViewPr>
        <p:scale>
          <a:sx n="110" d="100"/>
          <a:sy n="110" d="100"/>
        </p:scale>
        <p:origin x="-72" y="-666"/>
      </p:cViewPr>
      <p:guideLst>
        <p:guide orient="horz" pos="1620"/>
        <p:guide pos="2880"/>
      </p:guideLst>
    </p:cSldViewPr>
  </p:slideViewPr>
  <p:notesTextViewPr>
    <p:cViewPr>
      <p:scale>
        <a:sx n="100" d="100"/>
        <a:sy n="100" d="100"/>
      </p:scale>
      <p:origin x="0" y="0"/>
    </p:cViewPr>
  </p:notesTextViewPr>
  <p:sorterViewPr>
    <p:cViewPr>
      <p:scale>
        <a:sx n="65" d="100"/>
        <a:sy n="65" d="100"/>
      </p:scale>
      <p:origin x="0" y="-168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6D4E21-AA1D-BE49-8829-DEA10D5CF4C8}" type="datetimeFigureOut">
              <a:rPr lang="it-IT" smtClean="0"/>
              <a:t>18/04/2018</a:t>
            </a:fld>
            <a:endParaRPr lang="it-IT"/>
          </a:p>
        </p:txBody>
      </p:sp>
      <p:sp>
        <p:nvSpPr>
          <p:cNvPr id="4" name="Segnaposto piè di pagina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DF8DF2B-E534-A049-A267-F065CD458300}" type="slidenum">
              <a:rPr lang="it-IT" smtClean="0"/>
              <a:t>‹Nr.›</a:t>
            </a:fld>
            <a:endParaRPr lang="it-IT"/>
          </a:p>
        </p:txBody>
      </p:sp>
    </p:spTree>
    <p:extLst>
      <p:ext uri="{BB962C8B-B14F-4D97-AF65-F5344CB8AC3E}">
        <p14:creationId xmlns:p14="http://schemas.microsoft.com/office/powerpoint/2010/main" val="884890798"/>
      </p:ext>
    </p:extLst>
  </p:cSld>
  <p:clrMap bg1="lt1" tx1="dk1" bg2="lt2" tx2="dk2" accent1="accent1" accent2="accent2" accent3="accent3" accent4="accent4" accent5="accent5" accent6="accent6" hlink="hlink" folHlink="folHlink"/>
  <p:hf hdr="0" ftr="0" dt="0"/>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3F6D68F-7DBE-1C48-BC1F-E6A07B52C7E0}" type="datetimeFigureOut">
              <a:rPr lang="it-IT" smtClean="0"/>
              <a:t>18/04/2018</a:t>
            </a:fld>
            <a:endParaRPr lang="it-IT"/>
          </a:p>
        </p:txBody>
      </p:sp>
      <p:sp>
        <p:nvSpPr>
          <p:cNvPr id="4" name="Segnaposto immagin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C7627C-DB68-9A4D-8B30-F0E92B6BDF8F}" type="slidenum">
              <a:rPr lang="it-IT" smtClean="0"/>
              <a:t>‹Nr.›</a:t>
            </a:fld>
            <a:endParaRPr lang="it-IT"/>
          </a:p>
        </p:txBody>
      </p:sp>
    </p:spTree>
    <p:extLst>
      <p:ext uri="{BB962C8B-B14F-4D97-AF65-F5344CB8AC3E}">
        <p14:creationId xmlns:p14="http://schemas.microsoft.com/office/powerpoint/2010/main" val="246503266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it-IT"/>
          </a:p>
        </p:txBody>
      </p:sp>
      <p:sp>
        <p:nvSpPr>
          <p:cNvPr id="4" name="Slide Number Placeholder 3"/>
          <p:cNvSpPr>
            <a:spLocks noGrp="1"/>
          </p:cNvSpPr>
          <p:nvPr>
            <p:ph type="sldNum" sz="quarter" idx="10"/>
          </p:nvPr>
        </p:nvSpPr>
        <p:spPr/>
        <p:txBody>
          <a:bodyPr/>
          <a:lstStyle/>
          <a:p>
            <a:fld id="{CAC7627C-DB68-9A4D-8B30-F0E92B6BDF8F}" type="slidenum">
              <a:rPr lang="it-IT" smtClean="0"/>
              <a:t>1</a:t>
            </a:fld>
            <a:endParaRPr lang="it-IT"/>
          </a:p>
        </p:txBody>
      </p:sp>
    </p:spTree>
    <p:extLst>
      <p:ext uri="{BB962C8B-B14F-4D97-AF65-F5344CB8AC3E}">
        <p14:creationId xmlns:p14="http://schemas.microsoft.com/office/powerpoint/2010/main" val="19316276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smtClean="0"/>
              <a:t>Video2</a:t>
            </a:r>
            <a:r>
              <a:rPr lang="de-DE" dirty="0" smtClean="0"/>
              <a:t>, Alex</a:t>
            </a:r>
            <a:endParaRPr lang="de-DE" dirty="0"/>
          </a:p>
        </p:txBody>
      </p:sp>
      <p:sp>
        <p:nvSpPr>
          <p:cNvPr id="4" name="Foliennummernplatzhalter 3"/>
          <p:cNvSpPr>
            <a:spLocks noGrp="1"/>
          </p:cNvSpPr>
          <p:nvPr>
            <p:ph type="sldNum" sz="quarter" idx="10"/>
          </p:nvPr>
        </p:nvSpPr>
        <p:spPr/>
        <p:txBody>
          <a:bodyPr/>
          <a:lstStyle/>
          <a:p>
            <a:fld id="{CAC7627C-DB68-9A4D-8B30-F0E92B6BDF8F}" type="slidenum">
              <a:rPr lang="it-IT" smtClean="0"/>
              <a:t>10</a:t>
            </a:fld>
            <a:endParaRPr lang="it-IT"/>
          </a:p>
        </p:txBody>
      </p:sp>
    </p:spTree>
    <p:extLst>
      <p:ext uri="{BB962C8B-B14F-4D97-AF65-F5344CB8AC3E}">
        <p14:creationId xmlns:p14="http://schemas.microsoft.com/office/powerpoint/2010/main" val="1826025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Feature space</a:t>
            </a:r>
            <a:r>
              <a:rPr lang="en-US" sz="1200" b="0" i="0" kern="1200" dirty="0" smtClean="0">
                <a:solidFill>
                  <a:schemeClr val="tx1"/>
                </a:solidFill>
                <a:effectLst/>
                <a:latin typeface="+mn-lt"/>
                <a:ea typeface="+mn-ea"/>
                <a:cs typeface="+mn-cs"/>
              </a:rPr>
              <a:t> just refers to the collections of features that are used to characterize your data. For example, if your data is about people, your </a:t>
            </a:r>
            <a:r>
              <a:rPr lang="en-US" sz="1200" b="1" i="0" kern="1200" dirty="0" smtClean="0">
                <a:solidFill>
                  <a:schemeClr val="tx1"/>
                </a:solidFill>
                <a:effectLst/>
                <a:latin typeface="+mn-lt"/>
                <a:ea typeface="+mn-ea"/>
                <a:cs typeface="+mn-cs"/>
              </a:rPr>
              <a:t>feature space</a:t>
            </a:r>
            <a:r>
              <a:rPr lang="en-US" sz="1200" b="0" i="0" kern="1200" dirty="0" smtClean="0">
                <a:solidFill>
                  <a:schemeClr val="tx1"/>
                </a:solidFill>
                <a:effectLst/>
                <a:latin typeface="+mn-lt"/>
                <a:ea typeface="+mn-ea"/>
                <a:cs typeface="+mn-cs"/>
              </a:rPr>
              <a:t> might be (Gender, Height, Weight, Age) ... Cars?</a:t>
            </a:r>
            <a:endParaRPr lang="de-DE" dirty="0"/>
          </a:p>
        </p:txBody>
      </p:sp>
      <p:sp>
        <p:nvSpPr>
          <p:cNvPr id="4" name="Foliennummernplatzhalter 3"/>
          <p:cNvSpPr>
            <a:spLocks noGrp="1"/>
          </p:cNvSpPr>
          <p:nvPr>
            <p:ph type="sldNum" sz="quarter" idx="10"/>
          </p:nvPr>
        </p:nvSpPr>
        <p:spPr/>
        <p:txBody>
          <a:bodyPr/>
          <a:lstStyle/>
          <a:p>
            <a:fld id="{CAC7627C-DB68-9A4D-8B30-F0E92B6BDF8F}" type="slidenum">
              <a:rPr lang="it-IT" smtClean="0"/>
              <a:t>11</a:t>
            </a:fld>
            <a:endParaRPr lang="it-IT"/>
          </a:p>
        </p:txBody>
      </p:sp>
    </p:spTree>
    <p:extLst>
      <p:ext uri="{BB962C8B-B14F-4D97-AF65-F5344CB8AC3E}">
        <p14:creationId xmlns:p14="http://schemas.microsoft.com/office/powerpoint/2010/main" val="1826025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AC7627C-DB68-9A4D-8B30-F0E92B6BDF8F}" type="slidenum">
              <a:rPr lang="it-IT" smtClean="0"/>
              <a:t>12</a:t>
            </a:fld>
            <a:endParaRPr lang="it-IT"/>
          </a:p>
        </p:txBody>
      </p:sp>
    </p:spTree>
    <p:extLst>
      <p:ext uri="{BB962C8B-B14F-4D97-AF65-F5344CB8AC3E}">
        <p14:creationId xmlns:p14="http://schemas.microsoft.com/office/powerpoint/2010/main" val="18260250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AC7627C-DB68-9A4D-8B30-F0E92B6BDF8F}" type="slidenum">
              <a:rPr lang="it-IT" smtClean="0"/>
              <a:t>13</a:t>
            </a:fld>
            <a:endParaRPr lang="it-IT"/>
          </a:p>
        </p:txBody>
      </p:sp>
    </p:spTree>
    <p:extLst>
      <p:ext uri="{BB962C8B-B14F-4D97-AF65-F5344CB8AC3E}">
        <p14:creationId xmlns:p14="http://schemas.microsoft.com/office/powerpoint/2010/main" val="18260250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AC7627C-DB68-9A4D-8B30-F0E92B6BDF8F}" type="slidenum">
              <a:rPr lang="it-IT" smtClean="0"/>
              <a:t>14</a:t>
            </a:fld>
            <a:endParaRPr lang="it-IT"/>
          </a:p>
        </p:txBody>
      </p:sp>
    </p:spTree>
    <p:extLst>
      <p:ext uri="{BB962C8B-B14F-4D97-AF65-F5344CB8AC3E}">
        <p14:creationId xmlns:p14="http://schemas.microsoft.com/office/powerpoint/2010/main" val="18260250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10"/>
          </p:nvPr>
        </p:nvSpPr>
        <p:spPr/>
        <p:txBody>
          <a:bodyPr/>
          <a:lstStyle/>
          <a:p>
            <a:fld id="{CAC7627C-DB68-9A4D-8B30-F0E92B6BDF8F}" type="slidenum">
              <a:rPr lang="it-IT" smtClean="0"/>
              <a:t>15</a:t>
            </a:fld>
            <a:endParaRPr lang="it-IT"/>
          </a:p>
        </p:txBody>
      </p:sp>
    </p:spTree>
    <p:extLst>
      <p:ext uri="{BB962C8B-B14F-4D97-AF65-F5344CB8AC3E}">
        <p14:creationId xmlns:p14="http://schemas.microsoft.com/office/powerpoint/2010/main" val="1826025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US" sz="1200" kern="1200" dirty="0" smtClean="0">
                <a:solidFill>
                  <a:schemeClr val="tx1"/>
                </a:solidFill>
                <a:effectLst/>
                <a:latin typeface="+mn-lt"/>
                <a:ea typeface="+mn-ea"/>
                <a:cs typeface="+mn-cs"/>
              </a:rPr>
              <a:t>you can see the speed in bars, the steering angle in arrows</a:t>
            </a:r>
            <a:endParaRPr lang="de-DE"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blue = decision of autonomy system</a:t>
            </a:r>
            <a:endParaRPr lang="de-DE"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red = decision of human</a:t>
            </a:r>
            <a:endParaRPr lang="de-DE" sz="1200" kern="1200" dirty="0" smtClean="0">
              <a:solidFill>
                <a:schemeClr val="tx1"/>
              </a:solidFill>
              <a:effectLst/>
              <a:latin typeface="+mn-lt"/>
              <a:ea typeface="+mn-ea"/>
              <a:cs typeface="+mn-cs"/>
            </a:endParaRPr>
          </a:p>
        </p:txBody>
      </p:sp>
      <p:sp>
        <p:nvSpPr>
          <p:cNvPr id="4" name="Foliennummernplatzhalter 3"/>
          <p:cNvSpPr>
            <a:spLocks noGrp="1"/>
          </p:cNvSpPr>
          <p:nvPr>
            <p:ph type="sldNum" sz="quarter" idx="10"/>
          </p:nvPr>
        </p:nvSpPr>
        <p:spPr/>
        <p:txBody>
          <a:bodyPr/>
          <a:lstStyle/>
          <a:p>
            <a:fld id="{CAC7627C-DB68-9A4D-8B30-F0E92B6BDF8F}" type="slidenum">
              <a:rPr lang="it-IT" smtClean="0"/>
              <a:t>16</a:t>
            </a:fld>
            <a:endParaRPr lang="it-IT"/>
          </a:p>
        </p:txBody>
      </p:sp>
    </p:spTree>
    <p:extLst>
      <p:ext uri="{BB962C8B-B14F-4D97-AF65-F5344CB8AC3E}">
        <p14:creationId xmlns:p14="http://schemas.microsoft.com/office/powerpoint/2010/main" val="18260250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file://localhost/Users/anna/_LAVORI/REPLY/REPLY%20NEW%20LOGO/TEMPLATE%20COSTRUZIONE%20LOGO/PPT/2017-05-27%20Reply%20Gradients%20NEW%20FINAL/ORANGE/%3E%20Orange/16-9/Orange-Reply-Gradient_Orange.png"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file://localhost/Users/anna/_LAVORI/REPLY/REPLY%20NEW%20LOGO/TEMPLATE%20COSTRUZIONE%20LOGO/PPT/2017-05-27%20Reply%20Gradients%20NEW%20FINAL/ORANGE/%3E%20Orange/16-9/Orange-Reply-Gradient_Orange.png"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file://localhost/Users/anna/_LAVORI/REPLY/REPLY%20NEW%20LOGO/TEMPLATE%20COSTRUZIONE%20LOGO/PPT/2017-05-27%20Reply%20Gradients%20NEW%20FINAL/ORANGE/%3E%20Orange/16-9/Orange-Reply-Gradient_Orange.png"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file://localhost/Users/anna/_LAVORI/REPLY/REPLY%20NEW%20LOGO/TEMPLATE%20COSTRUZIONE%20LOGO/PPT/2017-05-27%20Reply%20Gradients%20NEW%20FINAL/ORANGE/%3E%20Orange/16-9/Orange-Reply-Gradient_Orange.png"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openxmlformats.org/officeDocument/2006/relationships/image" Target="file://localhost/Users/anna/_LAVORI/REPLY/REPLY%20NEW%20LOGO/TEMPLATE%20COSTRUZIONE%20LOGO/PPT/2017-05-27%20Reply%20Gradients%20NEW%20FINAL/ORANGE/%3E%20Orange/16-9/Orange-Reply-Gradient_Orange.png"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Cover">
    <p:spTree>
      <p:nvGrpSpPr>
        <p:cNvPr id="1" name=""/>
        <p:cNvGrpSpPr/>
        <p:nvPr/>
      </p:nvGrpSpPr>
      <p:grpSpPr>
        <a:xfrm>
          <a:off x="0" y="0"/>
          <a:ext cx="0" cy="0"/>
          <a:chOff x="0" y="0"/>
          <a:chExt cx="0" cy="0"/>
        </a:xfrm>
      </p:grpSpPr>
      <p:pic>
        <p:nvPicPr>
          <p:cNvPr id="9" name="Immagine 8"/>
          <p:cNvPicPr>
            <a:picLocks/>
          </p:cNvPicPr>
          <p:nvPr userDrawn="1"/>
        </p:nvPicPr>
        <p:blipFill>
          <a:blip r:embed="rId2" r:link="rId3">
            <a:extLst>
              <a:ext uri="{28A0092B-C50C-407E-A947-70E740481C1C}">
                <a14:useLocalDpi xmlns:a14="http://schemas.microsoft.com/office/drawing/2010/main" val="0"/>
              </a:ext>
            </a:extLst>
          </a:blip>
          <a:stretch>
            <a:fillRect/>
          </a:stretch>
        </p:blipFill>
        <p:spPr>
          <a:xfrm>
            <a:off x="-1" y="-1779"/>
            <a:ext cx="9180512" cy="5164038"/>
          </a:xfrm>
          <a:prstGeom prst="rect">
            <a:avLst/>
          </a:prstGeom>
        </p:spPr>
      </p:pic>
      <p:sp>
        <p:nvSpPr>
          <p:cNvPr id="2" name="Title 1"/>
          <p:cNvSpPr>
            <a:spLocks noGrp="1"/>
          </p:cNvSpPr>
          <p:nvPr>
            <p:ph type="ctrTitle" hasCustomPrompt="1"/>
          </p:nvPr>
        </p:nvSpPr>
        <p:spPr>
          <a:xfrm>
            <a:off x="573852" y="799311"/>
            <a:ext cx="7585611" cy="2412171"/>
          </a:xfrm>
        </p:spPr>
        <p:txBody>
          <a:bodyPr anchor="b"/>
          <a:lstStyle>
            <a:lvl1pPr algn="l" defTabSz="914400" rtl="0" eaLnBrk="1" latinLnBrk="0" hangingPunct="1">
              <a:lnSpc>
                <a:spcPct val="80000"/>
              </a:lnSpc>
              <a:spcBef>
                <a:spcPct val="0"/>
              </a:spcBef>
              <a:buNone/>
              <a:defRPr lang="it-IT" sz="6000" i="0" u="none" kern="1200" cap="all" spc="-100" dirty="0" smtClean="0">
                <a:solidFill>
                  <a:srgbClr val="FFFFFF"/>
                </a:solidFill>
                <a:latin typeface="Arial Black"/>
                <a:ea typeface="+mj-ea"/>
                <a:cs typeface="Arial Black"/>
              </a:defRPr>
            </a:lvl1pPr>
          </a:lstStyle>
          <a:p>
            <a:r>
              <a:rPr lang="it-IT" dirty="0"/>
              <a:t>INSERT YOUR</a:t>
            </a:r>
            <a:br>
              <a:rPr lang="it-IT" dirty="0"/>
            </a:br>
            <a:r>
              <a:rPr lang="it-IT" dirty="0"/>
              <a:t>TITLE HERE</a:t>
            </a:r>
            <a:endParaRPr lang="en-US" dirty="0"/>
          </a:p>
        </p:txBody>
      </p:sp>
      <p:sp>
        <p:nvSpPr>
          <p:cNvPr id="12" name="Subtitle 2"/>
          <p:cNvSpPr>
            <a:spLocks noGrp="1"/>
          </p:cNvSpPr>
          <p:nvPr>
            <p:ph type="subTitle" idx="1" hasCustomPrompt="1"/>
          </p:nvPr>
        </p:nvSpPr>
        <p:spPr>
          <a:xfrm>
            <a:off x="573852" y="3375892"/>
            <a:ext cx="7585612" cy="328820"/>
          </a:xfrm>
        </p:spPr>
        <p:txBody>
          <a:bodyPr lIns="0" bIns="0" anchor="t">
            <a:noAutofit/>
          </a:bodyPr>
          <a:lstStyle>
            <a:lvl1pPr marL="0" indent="0" algn="l">
              <a:buNone/>
              <a:defRPr sz="1800" b="0" cap="none">
                <a:solidFill>
                  <a:srgbClr val="FFFFFF"/>
                </a:solidFill>
                <a:latin typeface="+mn-lt"/>
                <a:cs typeface="Arial Black"/>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6" name="Immagine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90625" y="4724534"/>
            <a:ext cx="888029" cy="276243"/>
          </a:xfrm>
          <a:prstGeom prst="rect">
            <a:avLst/>
          </a:prstGeom>
        </p:spPr>
      </p:pic>
    </p:spTree>
    <p:extLst>
      <p:ext uri="{BB962C8B-B14F-4D97-AF65-F5344CB8AC3E}">
        <p14:creationId xmlns:p14="http://schemas.microsoft.com/office/powerpoint/2010/main" val="27020199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Two Columns">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73852" y="1437651"/>
            <a:ext cx="3815268"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a:t>Basic text</a:t>
            </a:r>
          </a:p>
          <a:p>
            <a:pPr lvl="1"/>
            <a:r>
              <a:rPr lang="it-IT" dirty="0"/>
              <a:t>Text in CAPITAL LETTERS</a:t>
            </a:r>
          </a:p>
          <a:p>
            <a:pPr lvl="2"/>
            <a:r>
              <a:rPr lang="it-IT" dirty="0"/>
              <a:t>Basic green text</a:t>
            </a:r>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lvl="6"/>
            <a:r>
              <a:rPr lang="it-IT" dirty="0"/>
              <a:t>First </a:t>
            </a:r>
            <a:r>
              <a:rPr lang="it-IT" dirty="0" err="1"/>
              <a:t>numbered</a:t>
            </a:r>
            <a:r>
              <a:rPr lang="it-IT" dirty="0"/>
              <a:t> text</a:t>
            </a:r>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sp>
        <p:nvSpPr>
          <p:cNvPr id="4" name="Content Placeholder 3"/>
          <p:cNvSpPr>
            <a:spLocks noGrp="1"/>
          </p:cNvSpPr>
          <p:nvPr>
            <p:ph sz="half" idx="2" hasCustomPrompt="1"/>
          </p:nvPr>
        </p:nvSpPr>
        <p:spPr>
          <a:xfrm>
            <a:off x="4706754" y="1437651"/>
            <a:ext cx="3835261"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a:t>Basic text</a:t>
            </a:r>
          </a:p>
          <a:p>
            <a:pPr lvl="1"/>
            <a:r>
              <a:rPr lang="it-IT" dirty="0"/>
              <a:t>Text in CAPITAL LETTERS</a:t>
            </a:r>
          </a:p>
          <a:p>
            <a:pPr lvl="2"/>
            <a:r>
              <a:rPr lang="it-IT" dirty="0"/>
              <a:t>Basic green text</a:t>
            </a:r>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lvl="6"/>
            <a:r>
              <a:rPr lang="it-IT" dirty="0"/>
              <a:t>First </a:t>
            </a:r>
            <a:r>
              <a:rPr lang="it-IT" dirty="0" err="1"/>
              <a:t>numbered</a:t>
            </a:r>
            <a:r>
              <a:rPr lang="it-IT" dirty="0"/>
              <a:t> text</a:t>
            </a:r>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sp>
        <p:nvSpPr>
          <p:cNvPr id="15"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a:t>INSERT YOUR TITLE HERE</a:t>
            </a:r>
            <a:endParaRPr lang="en-US" dirty="0"/>
          </a:p>
        </p:txBody>
      </p:sp>
      <p:sp>
        <p:nvSpPr>
          <p:cNvPr id="7" name="Subtitle 2"/>
          <p:cNvSpPr>
            <a:spLocks noGrp="1"/>
          </p:cNvSpPr>
          <p:nvPr>
            <p:ph type="subTitle" idx="10"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8"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990" y="4806870"/>
            <a:ext cx="217532" cy="217532"/>
          </a:xfrm>
          <a:prstGeom prst="rect">
            <a:avLst/>
          </a:prstGeom>
        </p:spPr>
      </p:pic>
    </p:spTree>
    <p:extLst>
      <p:ext uri="{BB962C8B-B14F-4D97-AF65-F5344CB8AC3E}">
        <p14:creationId xmlns:p14="http://schemas.microsoft.com/office/powerpoint/2010/main" val="10343016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INGLE Image on Black Background">
    <p:spTree>
      <p:nvGrpSpPr>
        <p:cNvPr id="1" name=""/>
        <p:cNvGrpSpPr/>
        <p:nvPr/>
      </p:nvGrpSpPr>
      <p:grpSpPr>
        <a:xfrm>
          <a:off x="0" y="0"/>
          <a:ext cx="0" cy="0"/>
          <a:chOff x="0" y="0"/>
          <a:chExt cx="0" cy="0"/>
        </a:xfrm>
      </p:grpSpPr>
      <p:sp>
        <p:nvSpPr>
          <p:cNvPr id="13" name="Rettangolo 6"/>
          <p:cNvSpPr/>
          <p:nvPr userDrawn="1"/>
        </p:nvSpPr>
        <p:spPr>
          <a:xfrm>
            <a:off x="0" y="0"/>
            <a:ext cx="9144000" cy="12491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sp>
        <p:nvSpPr>
          <p:cNvPr id="15"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a:t>INSERT YOUR TITLE HERE</a:t>
            </a:r>
            <a:endParaRPr lang="en-US" dirty="0"/>
          </a:p>
        </p:txBody>
      </p:sp>
      <p:sp>
        <p:nvSpPr>
          <p:cNvPr id="12" name="Segnaposto immagine 5"/>
          <p:cNvSpPr>
            <a:spLocks noGrp="1"/>
          </p:cNvSpPr>
          <p:nvPr>
            <p:ph type="pic" sz="quarter" idx="11"/>
          </p:nvPr>
        </p:nvSpPr>
        <p:spPr>
          <a:xfrm>
            <a:off x="0" y="1250541"/>
            <a:ext cx="9144000" cy="2629091"/>
          </a:xfrm>
        </p:spPr>
        <p:txBody>
          <a:bodyPr/>
          <a:lstStyle/>
          <a:p>
            <a:r>
              <a:rPr lang="en-US"/>
              <a:t>Click icon to add picture</a:t>
            </a:r>
            <a:endParaRPr lang="it-IT" dirty="0"/>
          </a:p>
        </p:txBody>
      </p:sp>
      <p:pic>
        <p:nvPicPr>
          <p:cNvPr id="8" name="Bild 5" descr="runningman.png"/>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
        <p:nvSpPr>
          <p:cNvPr id="7" name="Subtitle 2"/>
          <p:cNvSpPr>
            <a:spLocks noGrp="1"/>
          </p:cNvSpPr>
          <p:nvPr>
            <p:ph type="subTitle" idx="12"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sp>
        <p:nvSpPr>
          <p:cNvPr id="10" name="Rettangolo 7"/>
          <p:cNvSpPr/>
          <p:nvPr userDrawn="1"/>
        </p:nvSpPr>
        <p:spPr>
          <a:xfrm>
            <a:off x="0" y="3879632"/>
            <a:ext cx="9144000" cy="1249136"/>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it-IT"/>
          </a:p>
        </p:txBody>
      </p:sp>
      <p:pic>
        <p:nvPicPr>
          <p:cNvPr id="9" name="Bild 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990" y="4806870"/>
            <a:ext cx="217532" cy="217532"/>
          </a:xfrm>
          <a:prstGeom prst="rect">
            <a:avLst/>
          </a:prstGeom>
        </p:spPr>
      </p:pic>
    </p:spTree>
    <p:extLst>
      <p:ext uri="{BB962C8B-B14F-4D97-AF65-F5344CB8AC3E}">
        <p14:creationId xmlns:p14="http://schemas.microsoft.com/office/powerpoint/2010/main" val="29970213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NSERT Image + side tex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73853" y="1437651"/>
            <a:ext cx="2994538"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a:t>Basic text</a:t>
            </a:r>
          </a:p>
          <a:p>
            <a:pPr lvl="1"/>
            <a:r>
              <a:rPr lang="it-IT" dirty="0"/>
              <a:t>Text in CAPITAL LETTERS</a:t>
            </a:r>
          </a:p>
          <a:p>
            <a:pPr lvl="2"/>
            <a:r>
              <a:rPr lang="it-IT" dirty="0"/>
              <a:t>Basic green text</a:t>
            </a:r>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lvl="6"/>
            <a:r>
              <a:rPr lang="it-IT" dirty="0"/>
              <a:t>First </a:t>
            </a:r>
            <a:r>
              <a:rPr lang="it-IT" dirty="0" err="1"/>
              <a:t>numbered</a:t>
            </a:r>
            <a:r>
              <a:rPr lang="it-IT" dirty="0"/>
              <a:t> text</a:t>
            </a:r>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sp>
        <p:nvSpPr>
          <p:cNvPr id="15"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a:t>INSERT YOUR TITLE HERE</a:t>
            </a:r>
            <a:endParaRPr lang="en-US" dirty="0"/>
          </a:p>
        </p:txBody>
      </p:sp>
      <p:sp>
        <p:nvSpPr>
          <p:cNvPr id="12" name="Segnaposto immagine 5"/>
          <p:cNvSpPr>
            <a:spLocks noGrp="1"/>
          </p:cNvSpPr>
          <p:nvPr>
            <p:ph type="pic" sz="quarter" idx="11"/>
          </p:nvPr>
        </p:nvSpPr>
        <p:spPr>
          <a:xfrm>
            <a:off x="4025590" y="1417013"/>
            <a:ext cx="5118410" cy="3036887"/>
          </a:xfrm>
        </p:spPr>
        <p:txBody>
          <a:bodyPr/>
          <a:lstStyle/>
          <a:p>
            <a:r>
              <a:rPr lang="en-US"/>
              <a:t>Click icon to add picture</a:t>
            </a:r>
            <a:endParaRPr lang="it-IT" dirty="0"/>
          </a:p>
        </p:txBody>
      </p:sp>
      <p:sp>
        <p:nvSpPr>
          <p:cNvPr id="7" name="Subtitle 2"/>
          <p:cNvSpPr>
            <a:spLocks noGrp="1"/>
          </p:cNvSpPr>
          <p:nvPr>
            <p:ph type="subTitle" idx="12"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8"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990" y="4806870"/>
            <a:ext cx="217532" cy="217532"/>
          </a:xfrm>
          <a:prstGeom prst="rect">
            <a:avLst/>
          </a:prstGeom>
        </p:spPr>
      </p:pic>
    </p:spTree>
    <p:extLst>
      <p:ext uri="{BB962C8B-B14F-4D97-AF65-F5344CB8AC3E}">
        <p14:creationId xmlns:p14="http://schemas.microsoft.com/office/powerpoint/2010/main" val="29253281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NSERT Gradient + side text">
    <p:spTree>
      <p:nvGrpSpPr>
        <p:cNvPr id="1" name=""/>
        <p:cNvGrpSpPr/>
        <p:nvPr/>
      </p:nvGrpSpPr>
      <p:grpSpPr>
        <a:xfrm>
          <a:off x="0" y="0"/>
          <a:ext cx="0" cy="0"/>
          <a:chOff x="0" y="0"/>
          <a:chExt cx="0" cy="0"/>
        </a:xfrm>
      </p:grpSpPr>
      <p:sp>
        <p:nvSpPr>
          <p:cNvPr id="3" name="Content Placeholder 2"/>
          <p:cNvSpPr>
            <a:spLocks noGrp="1"/>
          </p:cNvSpPr>
          <p:nvPr>
            <p:ph sz="half" idx="1" hasCustomPrompt="1"/>
          </p:nvPr>
        </p:nvSpPr>
        <p:spPr>
          <a:xfrm>
            <a:off x="573853" y="1437651"/>
            <a:ext cx="2994538" cy="3037283"/>
          </a:xfrm>
        </p:spPr>
        <p:txBody>
          <a:bodyPr/>
          <a:lstStyle>
            <a:lvl1pPr>
              <a:defRPr sz="1600"/>
            </a:lvl1pPr>
            <a:lvl2pPr>
              <a:defRPr sz="1600"/>
            </a:lvl2pPr>
            <a:lvl3pPr>
              <a:defRPr sz="1600"/>
            </a:lvl3pPr>
            <a:lvl4pPr>
              <a:defRPr sz="1600"/>
            </a:lvl4pPr>
            <a:lvl5pPr>
              <a:defRPr sz="1600"/>
            </a:lvl5pPr>
            <a:lvl6pPr>
              <a:defRPr sz="1400"/>
            </a:lvl6pPr>
            <a:lvl7pPr>
              <a:defRPr sz="1600"/>
            </a:lvl7pPr>
            <a:lvl8pPr>
              <a:defRPr sz="1600"/>
            </a:lvl8pPr>
            <a:lvl9pPr>
              <a:defRPr sz="1400"/>
            </a:lvl9pPr>
          </a:lstStyle>
          <a:p>
            <a:pPr lvl="0"/>
            <a:r>
              <a:rPr lang="it-IT" dirty="0"/>
              <a:t>Basic text</a:t>
            </a:r>
          </a:p>
          <a:p>
            <a:pPr lvl="1"/>
            <a:r>
              <a:rPr lang="it-IT" dirty="0"/>
              <a:t>Text in CAPITAL </a:t>
            </a:r>
            <a:r>
              <a:rPr lang="it-IT" dirty="0" err="1"/>
              <a:t>LeTTERS</a:t>
            </a:r>
            <a:endParaRPr lang="it-IT" dirty="0"/>
          </a:p>
          <a:p>
            <a:pPr lvl="2"/>
            <a:r>
              <a:rPr lang="it-IT" dirty="0"/>
              <a:t>Basic green text</a:t>
            </a:r>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lvl="6"/>
            <a:r>
              <a:rPr lang="it-IT" dirty="0"/>
              <a:t>First </a:t>
            </a:r>
            <a:r>
              <a:rPr lang="it-IT" dirty="0" err="1"/>
              <a:t>numbered</a:t>
            </a:r>
            <a:r>
              <a:rPr lang="it-IT" dirty="0"/>
              <a:t> text</a:t>
            </a:r>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sp>
        <p:nvSpPr>
          <p:cNvPr id="15"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a:t>INSERT YOUR TITLE HERE</a:t>
            </a:r>
            <a:endParaRPr lang="en-US" dirty="0"/>
          </a:p>
        </p:txBody>
      </p:sp>
      <p:pic>
        <p:nvPicPr>
          <p:cNvPr id="2" name="Immagine 1"/>
          <p:cNvPicPr>
            <a:picLocks noChangeAspect="1"/>
          </p:cNvPicPr>
          <p:nvPr userDrawn="1"/>
        </p:nvPicPr>
        <p:blipFill>
          <a:blip r:embed="rId2" r:link="rId3">
            <a:extLst>
              <a:ext uri="{28A0092B-C50C-407E-A947-70E740481C1C}">
                <a14:useLocalDpi xmlns:a14="http://schemas.microsoft.com/office/drawing/2010/main" val="0"/>
              </a:ext>
            </a:extLst>
          </a:blip>
          <a:stretch>
            <a:fillRect/>
          </a:stretch>
        </p:blipFill>
        <p:spPr>
          <a:xfrm>
            <a:off x="4029395" y="1496815"/>
            <a:ext cx="5114604" cy="2876965"/>
          </a:xfrm>
          <a:prstGeom prst="rect">
            <a:avLst/>
          </a:prstGeom>
        </p:spPr>
      </p:pic>
      <p:sp>
        <p:nvSpPr>
          <p:cNvPr id="12" name="Content Placeholder 2"/>
          <p:cNvSpPr>
            <a:spLocks noGrp="1"/>
          </p:cNvSpPr>
          <p:nvPr>
            <p:ph sz="half" idx="11" hasCustomPrompt="1"/>
          </p:nvPr>
        </p:nvSpPr>
        <p:spPr>
          <a:xfrm>
            <a:off x="4352740" y="2858737"/>
            <a:ext cx="4616786" cy="619319"/>
          </a:xfrm>
        </p:spPr>
        <p:txBody>
          <a:bodyPr anchor="t"/>
          <a:lstStyle>
            <a:lvl1pPr>
              <a:defRPr sz="4000" cap="all" spc="-100">
                <a:solidFill>
                  <a:srgbClr val="FFFFFF"/>
                </a:solidFill>
                <a:latin typeface="Arial Black"/>
                <a:cs typeface="Arial Black"/>
              </a:defRPr>
            </a:lvl1pPr>
            <a:lvl2pPr>
              <a:defRPr sz="4000">
                <a:latin typeface="Arial Black"/>
                <a:cs typeface="Arial Black"/>
              </a:defRPr>
            </a:lvl2pPr>
            <a:lvl3pPr>
              <a:defRPr sz="4000">
                <a:latin typeface="Arial Black"/>
                <a:cs typeface="Arial Black"/>
              </a:defRPr>
            </a:lvl3pPr>
            <a:lvl4pPr>
              <a:defRPr sz="4000">
                <a:latin typeface="Arial Black"/>
                <a:cs typeface="Arial Black"/>
              </a:defRPr>
            </a:lvl4pPr>
            <a:lvl5pPr>
              <a:defRPr sz="4000">
                <a:latin typeface="Arial Black"/>
                <a:cs typeface="Arial Black"/>
              </a:defRPr>
            </a:lvl5pPr>
            <a:lvl6pPr>
              <a:defRPr sz="4000">
                <a:latin typeface="Arial Black"/>
                <a:cs typeface="Arial Black"/>
              </a:defRPr>
            </a:lvl6pPr>
            <a:lvl7pPr>
              <a:defRPr sz="4000">
                <a:latin typeface="Arial Black"/>
                <a:cs typeface="Arial Black"/>
              </a:defRPr>
            </a:lvl7pPr>
            <a:lvl8pPr>
              <a:defRPr sz="4000">
                <a:latin typeface="Arial Black"/>
                <a:cs typeface="Arial Black"/>
              </a:defRPr>
            </a:lvl8pPr>
            <a:lvl9pPr>
              <a:defRPr sz="4000">
                <a:latin typeface="Arial Black"/>
                <a:cs typeface="Arial Black"/>
              </a:defRPr>
            </a:lvl9pPr>
          </a:lstStyle>
          <a:p>
            <a:pPr lvl="0"/>
            <a:r>
              <a:rPr lang="en-US" dirty="0"/>
              <a:t>TEXT</a:t>
            </a:r>
          </a:p>
        </p:txBody>
      </p:sp>
      <p:sp>
        <p:nvSpPr>
          <p:cNvPr id="13" name="Content Placeholder 2"/>
          <p:cNvSpPr>
            <a:spLocks noGrp="1"/>
          </p:cNvSpPr>
          <p:nvPr>
            <p:ph sz="half" idx="12" hasCustomPrompt="1"/>
          </p:nvPr>
        </p:nvSpPr>
        <p:spPr>
          <a:xfrm>
            <a:off x="4352740" y="1903019"/>
            <a:ext cx="4616786" cy="320156"/>
          </a:xfrm>
        </p:spPr>
        <p:txBody>
          <a:bodyPr/>
          <a:lstStyle>
            <a:lvl1pPr>
              <a:defRPr sz="1600">
                <a:solidFill>
                  <a:srgbClr val="FFFFFF"/>
                </a:solidFill>
              </a:defRPr>
            </a:lvl1pPr>
            <a:lvl2pPr marL="0" indent="0">
              <a:buFont typeface="+mj-lt"/>
              <a:buNone/>
              <a:defRPr sz="1400">
                <a:solidFill>
                  <a:schemeClr val="tx1"/>
                </a:solidFill>
              </a:defRPr>
            </a:lvl2pPr>
            <a:lvl3pPr marL="0" indent="0">
              <a:buFont typeface="+mj-lt"/>
              <a:buNone/>
              <a:defRPr sz="1400">
                <a:solidFill>
                  <a:schemeClr val="tx1"/>
                </a:solidFill>
              </a:defRPr>
            </a:lvl3pPr>
            <a:lvl4pPr marL="0" indent="0">
              <a:buFont typeface="+mj-lt"/>
              <a:buNone/>
              <a:defRPr sz="1400">
                <a:solidFill>
                  <a:schemeClr val="tx1"/>
                </a:solidFill>
              </a:defRPr>
            </a:lvl4pPr>
            <a:lvl5pPr marL="0" indent="0">
              <a:buFont typeface="+mj-lt"/>
              <a:buNone/>
              <a:defRPr sz="1400">
                <a:solidFill>
                  <a:schemeClr val="tx1"/>
                </a:solidFill>
              </a:defRPr>
            </a:lvl5pPr>
            <a:lvl6pPr marL="0" indent="0">
              <a:buFont typeface="+mj-lt"/>
              <a:buNone/>
              <a:defRPr sz="1400">
                <a:solidFill>
                  <a:schemeClr val="tx1"/>
                </a:solidFill>
              </a:defRPr>
            </a:lvl6pPr>
            <a:lvl7pPr marL="0" indent="0">
              <a:buFont typeface="+mj-lt"/>
              <a:buNone/>
              <a:defRPr sz="1400">
                <a:solidFill>
                  <a:schemeClr val="tx1"/>
                </a:solidFill>
              </a:defRPr>
            </a:lvl7pPr>
            <a:lvl8pPr marL="0" indent="0">
              <a:buFont typeface="+mj-lt"/>
              <a:buNone/>
              <a:defRPr sz="1400">
                <a:solidFill>
                  <a:schemeClr val="tx1"/>
                </a:solidFill>
              </a:defRPr>
            </a:lvl8pPr>
            <a:lvl9pPr marL="0" indent="0">
              <a:buFont typeface="+mj-lt"/>
              <a:buNone/>
              <a:defRPr sz="1400">
                <a:solidFill>
                  <a:schemeClr val="tx1"/>
                </a:solidFill>
              </a:defRPr>
            </a:lvl9pPr>
          </a:lstStyle>
          <a:p>
            <a:pPr lvl="0"/>
            <a:r>
              <a:rPr lang="it-IT" dirty="0"/>
              <a:t>Basic text</a:t>
            </a:r>
          </a:p>
        </p:txBody>
      </p:sp>
      <p:sp>
        <p:nvSpPr>
          <p:cNvPr id="9" name="Subtitle 2"/>
          <p:cNvSpPr>
            <a:spLocks noGrp="1"/>
          </p:cNvSpPr>
          <p:nvPr>
            <p:ph type="subTitle" idx="13"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11" name="Bild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45990" y="4806870"/>
            <a:ext cx="217532" cy="217532"/>
          </a:xfrm>
          <a:prstGeom prst="rect">
            <a:avLst/>
          </a:prstGeom>
        </p:spPr>
      </p:pic>
    </p:spTree>
    <p:extLst>
      <p:ext uri="{BB962C8B-B14F-4D97-AF65-F5344CB8AC3E}">
        <p14:creationId xmlns:p14="http://schemas.microsoft.com/office/powerpoint/2010/main" val="275623505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12491287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End Cover">
    <p:spTree>
      <p:nvGrpSpPr>
        <p:cNvPr id="1" name=""/>
        <p:cNvGrpSpPr/>
        <p:nvPr/>
      </p:nvGrpSpPr>
      <p:grpSpPr>
        <a:xfrm>
          <a:off x="0" y="0"/>
          <a:ext cx="0" cy="0"/>
          <a:chOff x="0" y="0"/>
          <a:chExt cx="0" cy="0"/>
        </a:xfrm>
      </p:grpSpPr>
      <p:pic>
        <p:nvPicPr>
          <p:cNvPr id="8" name="Immagine 7"/>
          <p:cNvPicPr>
            <a:picLocks/>
          </p:cNvPicPr>
          <p:nvPr userDrawn="1"/>
        </p:nvPicPr>
        <p:blipFill>
          <a:blip r:embed="rId2" r:link="rId3">
            <a:extLst>
              <a:ext uri="{28A0092B-C50C-407E-A947-70E740481C1C}">
                <a14:useLocalDpi xmlns:a14="http://schemas.microsoft.com/office/drawing/2010/main" val="0"/>
              </a:ext>
            </a:extLst>
          </a:blip>
          <a:stretch>
            <a:fillRect/>
          </a:stretch>
        </p:blipFill>
        <p:spPr>
          <a:xfrm>
            <a:off x="-1" y="-1779"/>
            <a:ext cx="9180512" cy="5164038"/>
          </a:xfrm>
          <a:prstGeom prst="rect">
            <a:avLst/>
          </a:prstGeom>
        </p:spPr>
      </p:pic>
      <p:sp>
        <p:nvSpPr>
          <p:cNvPr id="10" name="Title 1"/>
          <p:cNvSpPr>
            <a:spLocks noGrp="1"/>
          </p:cNvSpPr>
          <p:nvPr>
            <p:ph type="ctrTitle" hasCustomPrompt="1"/>
          </p:nvPr>
        </p:nvSpPr>
        <p:spPr>
          <a:xfrm>
            <a:off x="1156023" y="2010229"/>
            <a:ext cx="7003440" cy="1321697"/>
          </a:xfrm>
        </p:spPr>
        <p:txBody>
          <a:bodyPr anchor="ctr"/>
          <a:lstStyle>
            <a:lvl1pPr>
              <a:lnSpc>
                <a:spcPct val="80000"/>
              </a:lnSpc>
              <a:defRPr lang="en-US" sz="6000" i="0" u="none" kern="1200" cap="all" spc="-100" baseline="0" dirty="0">
                <a:solidFill>
                  <a:srgbClr val="FFFFFF"/>
                </a:solidFill>
                <a:latin typeface="Arial Black"/>
                <a:ea typeface="+mj-ea"/>
                <a:cs typeface="Arial Black"/>
              </a:defRPr>
            </a:lvl1pPr>
          </a:lstStyle>
          <a:p>
            <a:r>
              <a:rPr lang="it-IT" dirty="0" err="1"/>
              <a:t>Insert</a:t>
            </a:r>
            <a:r>
              <a:rPr lang="it-IT" dirty="0"/>
              <a:t> </a:t>
            </a:r>
            <a:r>
              <a:rPr lang="it-IT" dirty="0" err="1"/>
              <a:t>your</a:t>
            </a:r>
            <a:r>
              <a:rPr lang="it-IT" dirty="0"/>
              <a:t> </a:t>
            </a:r>
            <a:r>
              <a:rPr lang="it-IT" dirty="0" err="1"/>
              <a:t>title</a:t>
            </a:r>
            <a:r>
              <a:rPr lang="it-IT" dirty="0"/>
              <a:t> </a:t>
            </a:r>
            <a:r>
              <a:rPr lang="it-IT" dirty="0" err="1"/>
              <a:t>here</a:t>
            </a:r>
            <a:endParaRPr lang="en-US" dirty="0"/>
          </a:p>
        </p:txBody>
      </p:sp>
      <p:sp>
        <p:nvSpPr>
          <p:cNvPr id="7" name="Subtitle 2"/>
          <p:cNvSpPr>
            <a:spLocks noGrp="1"/>
          </p:cNvSpPr>
          <p:nvPr>
            <p:ph type="subTitle" idx="1" hasCustomPrompt="1"/>
          </p:nvPr>
        </p:nvSpPr>
        <p:spPr>
          <a:xfrm>
            <a:off x="1156022" y="3375892"/>
            <a:ext cx="7003441" cy="328820"/>
          </a:xfrm>
        </p:spPr>
        <p:txBody>
          <a:bodyPr lIns="0" bIns="0" anchor="t">
            <a:noAutofit/>
          </a:bodyPr>
          <a:lstStyle>
            <a:lvl1pPr marL="0" indent="0" algn="ctr">
              <a:buNone/>
              <a:defRPr sz="1800" b="0" cap="none">
                <a:solidFill>
                  <a:srgbClr val="FFFFFF"/>
                </a:solidFill>
                <a:latin typeface="+mn-lt"/>
                <a:cs typeface="Arial Black"/>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6" name="Immagine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90625" y="4724534"/>
            <a:ext cx="888029" cy="276243"/>
          </a:xfrm>
          <a:prstGeom prst="rect">
            <a:avLst/>
          </a:prstGeom>
        </p:spPr>
      </p:pic>
    </p:spTree>
    <p:extLst>
      <p:ext uri="{BB962C8B-B14F-4D97-AF65-F5344CB8AC3E}">
        <p14:creationId xmlns:p14="http://schemas.microsoft.com/office/powerpoint/2010/main" val="1427941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eeting 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3852" y="408191"/>
            <a:ext cx="7968163" cy="266461"/>
          </a:xfrm>
        </p:spPr>
        <p:txBody>
          <a:bodyPr tIns="0" rIns="0" anchor="t" anchorCtr="0"/>
          <a:lstStyle>
            <a:lvl1pPr>
              <a:defRPr sz="3200" cap="all" baseline="0">
                <a:latin typeface="Arial Black" panose="020B0A04020102020204" pitchFamily="34" charset="0"/>
                <a:cs typeface="Arial" panose="020B0604020202020204" pitchFamily="34" charset="0"/>
              </a:defRPr>
            </a:lvl1pPr>
          </a:lstStyle>
          <a:p>
            <a:r>
              <a:rPr lang="it-IT" dirty="0"/>
              <a:t>INSERT YOUR TITLE HERE</a:t>
            </a:r>
            <a:endParaRPr lang="en-US" dirty="0"/>
          </a:p>
        </p:txBody>
      </p:sp>
      <p:sp>
        <p:nvSpPr>
          <p:cNvPr id="18" name="Subtitle 2"/>
          <p:cNvSpPr>
            <a:spLocks noGrp="1"/>
          </p:cNvSpPr>
          <p:nvPr>
            <p:ph type="subTitle" idx="1"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sp>
        <p:nvSpPr>
          <p:cNvPr id="6" name="Inhaltsplatzhalter 2"/>
          <p:cNvSpPr>
            <a:spLocks noGrp="1"/>
          </p:cNvSpPr>
          <p:nvPr>
            <p:ph idx="10"/>
          </p:nvPr>
        </p:nvSpPr>
        <p:spPr>
          <a:xfrm>
            <a:off x="603248" y="1594892"/>
            <a:ext cx="7937501" cy="2462213"/>
          </a:xfrm>
        </p:spPr>
        <p:txBody>
          <a:bodyPr/>
          <a:lstStyle>
            <a:lvl1pPr marL="500063" indent="-500063">
              <a:spcBef>
                <a:spcPts val="1200"/>
              </a:spcBef>
              <a:buClr>
                <a:schemeClr val="accent2"/>
              </a:buClr>
              <a:buSzPct val="100000"/>
              <a:buFont typeface="+mj-lt"/>
              <a:buAutoNum type="arabicPlain"/>
              <a:tabLst/>
              <a:defRPr/>
            </a:lvl1pPr>
            <a:lvl2pPr marL="982663" indent="-490538">
              <a:spcBef>
                <a:spcPts val="1200"/>
              </a:spcBef>
              <a:buClr>
                <a:schemeClr val="accent2"/>
              </a:buClr>
              <a:buSzPct val="100000"/>
              <a:buFont typeface="+mj-lt"/>
              <a:buAutoNum type="arabicPlain"/>
              <a:tabLst/>
              <a:defRPr cap="none">
                <a:solidFill>
                  <a:schemeClr val="tx1"/>
                </a:solidFill>
              </a:defRPr>
            </a:lvl2pPr>
            <a:lvl3pPr marL="1431925" indent="-450850">
              <a:spcBef>
                <a:spcPts val="1200"/>
              </a:spcBef>
              <a:buClr>
                <a:schemeClr val="accent2"/>
              </a:buClr>
              <a:buSzPct val="100000"/>
              <a:buFont typeface="+mj-lt"/>
              <a:buAutoNum type="arabicPlain"/>
              <a:tabLst/>
              <a:defRPr sz="1600">
                <a:solidFill>
                  <a:schemeClr val="tx1"/>
                </a:solidFill>
              </a:defRPr>
            </a:lvl3pPr>
            <a:lvl4pPr marL="1371600" indent="-342900">
              <a:buFont typeface="+mj-lt"/>
              <a:buAutoNum type="arabicPeriod"/>
              <a:defRPr/>
            </a:lvl4pPr>
            <a:lvl5pPr marL="1714500" indent="-342900">
              <a:buFont typeface="+mj-lt"/>
              <a:buAutoNum type="arabicPeriod"/>
              <a:defRPr/>
            </a:lvl5pPr>
          </a:lstStyle>
          <a:p>
            <a:pPr lvl="0"/>
            <a:r>
              <a:rPr lang="en-US"/>
              <a:t>Click to edit Master text styles</a:t>
            </a:r>
          </a:p>
          <a:p>
            <a:pPr lvl="1"/>
            <a:r>
              <a:rPr lang="en-US"/>
              <a:t>Second level</a:t>
            </a:r>
          </a:p>
          <a:p>
            <a:pPr lvl="2"/>
            <a:r>
              <a:rPr lang="en-US"/>
              <a:t>Third level</a:t>
            </a:r>
          </a:p>
        </p:txBody>
      </p:sp>
      <p:pic>
        <p:nvPicPr>
          <p:cNvPr id="7"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990" y="4806870"/>
            <a:ext cx="217532" cy="217532"/>
          </a:xfrm>
          <a:prstGeom prst="rect">
            <a:avLst/>
          </a:prstGeom>
        </p:spPr>
      </p:pic>
    </p:spTree>
    <p:extLst>
      <p:ext uri="{BB962C8B-B14F-4D97-AF65-F5344CB8AC3E}">
        <p14:creationId xmlns:p14="http://schemas.microsoft.com/office/powerpoint/2010/main" val="22759333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pter Cover Opt 1">
    <p:spTree>
      <p:nvGrpSpPr>
        <p:cNvPr id="1" name=""/>
        <p:cNvGrpSpPr/>
        <p:nvPr/>
      </p:nvGrpSpPr>
      <p:grpSpPr>
        <a:xfrm>
          <a:off x="0" y="0"/>
          <a:ext cx="0" cy="0"/>
          <a:chOff x="0" y="0"/>
          <a:chExt cx="0" cy="0"/>
        </a:xfrm>
      </p:grpSpPr>
      <p:pic>
        <p:nvPicPr>
          <p:cNvPr id="7" name="Immagine 6"/>
          <p:cNvPicPr>
            <a:picLocks/>
          </p:cNvPicPr>
          <p:nvPr userDrawn="1"/>
        </p:nvPicPr>
        <p:blipFill>
          <a:blip r:embed="rId2" r:link="rId3">
            <a:extLst>
              <a:ext uri="{28A0092B-C50C-407E-A947-70E740481C1C}">
                <a14:useLocalDpi xmlns:a14="http://schemas.microsoft.com/office/drawing/2010/main" val="0"/>
              </a:ext>
            </a:extLst>
          </a:blip>
          <a:stretch>
            <a:fillRect/>
          </a:stretch>
        </p:blipFill>
        <p:spPr>
          <a:xfrm>
            <a:off x="-1" y="-1779"/>
            <a:ext cx="9180512" cy="5164038"/>
          </a:xfrm>
          <a:prstGeom prst="rect">
            <a:avLst/>
          </a:prstGeom>
        </p:spPr>
      </p:pic>
      <p:sp>
        <p:nvSpPr>
          <p:cNvPr id="16" name="Title 1"/>
          <p:cNvSpPr>
            <a:spLocks noGrp="1"/>
          </p:cNvSpPr>
          <p:nvPr>
            <p:ph type="ctrTitle" hasCustomPrompt="1"/>
          </p:nvPr>
        </p:nvSpPr>
        <p:spPr>
          <a:xfrm>
            <a:off x="780889" y="1371684"/>
            <a:ext cx="7582223" cy="1631422"/>
          </a:xfrm>
        </p:spPr>
        <p:txBody>
          <a:bodyPr anchor="b"/>
          <a:lstStyle>
            <a:lvl1pPr algn="ctr">
              <a:lnSpc>
                <a:spcPct val="80000"/>
              </a:lnSpc>
              <a:defRPr lang="en-US" sz="6000" i="0" u="none" kern="1200" cap="all" spc="-100" baseline="0" dirty="0">
                <a:solidFill>
                  <a:srgbClr val="FFFFFF"/>
                </a:solidFill>
                <a:latin typeface="Arial Black"/>
                <a:ea typeface="+mj-ea"/>
                <a:cs typeface="Arial Black"/>
              </a:defRPr>
            </a:lvl1pPr>
          </a:lstStyle>
          <a:p>
            <a:r>
              <a:rPr lang="it-IT" dirty="0"/>
              <a:t>SECTION </a:t>
            </a:r>
            <a:br>
              <a:rPr lang="it-IT" dirty="0"/>
            </a:br>
            <a:r>
              <a:rPr lang="it-IT" dirty="0"/>
              <a:t>SLIDE</a:t>
            </a:r>
            <a:endParaRPr lang="en-US" dirty="0"/>
          </a:p>
        </p:txBody>
      </p:sp>
      <p:pic>
        <p:nvPicPr>
          <p:cNvPr id="8" name="Bild 5" descr="runningman.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1798952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Statement Cover Opt 1">
    <p:spTree>
      <p:nvGrpSpPr>
        <p:cNvPr id="1" name=""/>
        <p:cNvGrpSpPr/>
        <p:nvPr/>
      </p:nvGrpSpPr>
      <p:grpSpPr>
        <a:xfrm>
          <a:off x="0" y="0"/>
          <a:ext cx="0" cy="0"/>
          <a:chOff x="0" y="0"/>
          <a:chExt cx="0" cy="0"/>
        </a:xfrm>
      </p:grpSpPr>
      <p:pic>
        <p:nvPicPr>
          <p:cNvPr id="5" name="Immagine 4"/>
          <p:cNvPicPr>
            <a:picLocks/>
          </p:cNvPicPr>
          <p:nvPr userDrawn="1"/>
        </p:nvPicPr>
        <p:blipFill>
          <a:blip r:embed="rId2" r:link="rId3">
            <a:extLst>
              <a:ext uri="{28A0092B-C50C-407E-A947-70E740481C1C}">
                <a14:useLocalDpi xmlns:a14="http://schemas.microsoft.com/office/drawing/2010/main" val="0"/>
              </a:ext>
            </a:extLst>
          </a:blip>
          <a:stretch>
            <a:fillRect/>
          </a:stretch>
        </p:blipFill>
        <p:spPr>
          <a:xfrm>
            <a:off x="-1" y="-1779"/>
            <a:ext cx="9180512" cy="5164038"/>
          </a:xfrm>
          <a:prstGeom prst="rect">
            <a:avLst/>
          </a:prstGeom>
        </p:spPr>
      </p:pic>
      <p:sp>
        <p:nvSpPr>
          <p:cNvPr id="16" name="Title 1"/>
          <p:cNvSpPr>
            <a:spLocks noGrp="1"/>
          </p:cNvSpPr>
          <p:nvPr>
            <p:ph type="ctrTitle" hasCustomPrompt="1"/>
          </p:nvPr>
        </p:nvSpPr>
        <p:spPr>
          <a:xfrm>
            <a:off x="780889" y="1371684"/>
            <a:ext cx="7582223" cy="1631422"/>
          </a:xfrm>
        </p:spPr>
        <p:txBody>
          <a:bodyPr anchor="t"/>
          <a:lstStyle>
            <a:lvl1pPr algn="ctr">
              <a:lnSpc>
                <a:spcPct val="80000"/>
              </a:lnSpc>
              <a:defRPr lang="en-US" sz="5400" i="0" u="none" kern="1200" cap="all" spc="-100" baseline="0" dirty="0">
                <a:solidFill>
                  <a:srgbClr val="FFFFFF"/>
                </a:solidFill>
                <a:latin typeface="Arial Black"/>
                <a:ea typeface="+mj-ea"/>
                <a:cs typeface="Arial Black"/>
              </a:defRPr>
            </a:lvl1pPr>
          </a:lstStyle>
          <a:p>
            <a:r>
              <a:rPr lang="de-DE" dirty="0"/>
              <a:t>STATEMENT </a:t>
            </a:r>
            <a:br>
              <a:rPr lang="de-DE" dirty="0"/>
            </a:br>
            <a:r>
              <a:rPr lang="de-DE" dirty="0"/>
              <a:t>CHART FOR IMPORTANT </a:t>
            </a:r>
            <a:br>
              <a:rPr lang="de-DE" dirty="0"/>
            </a:br>
            <a:r>
              <a:rPr lang="de-DE" dirty="0"/>
              <a:t>POINTS</a:t>
            </a:r>
            <a:endParaRPr lang="en-US" dirty="0"/>
          </a:p>
        </p:txBody>
      </p:sp>
      <p:pic>
        <p:nvPicPr>
          <p:cNvPr id="8" name="Bild 5" descr="runningman.png"/>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10693051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atement">
    <p:spTree>
      <p:nvGrpSpPr>
        <p:cNvPr id="1" name=""/>
        <p:cNvGrpSpPr/>
        <p:nvPr/>
      </p:nvGrpSpPr>
      <p:grpSpPr>
        <a:xfrm>
          <a:off x="0" y="0"/>
          <a:ext cx="0" cy="0"/>
          <a:chOff x="0" y="0"/>
          <a:chExt cx="0" cy="0"/>
        </a:xfrm>
      </p:grpSpPr>
      <p:sp>
        <p:nvSpPr>
          <p:cNvPr id="4" name="Subtitle 2"/>
          <p:cNvSpPr>
            <a:spLocks noGrp="1"/>
          </p:cNvSpPr>
          <p:nvPr>
            <p:ph type="subTitle" idx="1" hasCustomPrompt="1"/>
          </p:nvPr>
        </p:nvSpPr>
        <p:spPr>
          <a:xfrm>
            <a:off x="780889" y="3823821"/>
            <a:ext cx="7582223" cy="328820"/>
          </a:xfrm>
        </p:spPr>
        <p:txBody>
          <a:bodyPr lIns="0" bIns="0" anchor="t">
            <a:noAutofit/>
          </a:bodyPr>
          <a:lstStyle>
            <a:lvl1pPr marL="0" indent="0" algn="ctr">
              <a:buNone/>
              <a:defRPr sz="2400" b="0" cap="none" baseline="0">
                <a:solidFill>
                  <a:schemeClr val="tx1"/>
                </a:solidFill>
                <a:latin typeface="+mj-lt"/>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INSERT YOUR SUBTITLE HERE</a:t>
            </a:r>
            <a:endParaRPr lang="en-US" dirty="0"/>
          </a:p>
        </p:txBody>
      </p:sp>
      <p:sp>
        <p:nvSpPr>
          <p:cNvPr id="5" name="Title 1"/>
          <p:cNvSpPr>
            <a:spLocks noGrp="1"/>
          </p:cNvSpPr>
          <p:nvPr>
            <p:ph type="ctrTitle" hasCustomPrompt="1"/>
          </p:nvPr>
        </p:nvSpPr>
        <p:spPr>
          <a:xfrm>
            <a:off x="780889" y="1937802"/>
            <a:ext cx="7582223" cy="1267896"/>
          </a:xfrm>
        </p:spPr>
        <p:txBody>
          <a:bodyPr anchor="ctr"/>
          <a:lstStyle>
            <a:lvl1pPr algn="ctr">
              <a:lnSpc>
                <a:spcPct val="100000"/>
              </a:lnSpc>
              <a:defRPr lang="en-US" sz="5400" i="0" u="none" kern="1200" cap="all" spc="-100" baseline="0" dirty="0">
                <a:solidFill>
                  <a:schemeClr val="tx1"/>
                </a:solidFill>
                <a:latin typeface="Arial Black"/>
                <a:ea typeface="+mj-ea"/>
                <a:cs typeface="Arial Black"/>
              </a:defRPr>
            </a:lvl1pPr>
          </a:lstStyle>
          <a:p>
            <a:r>
              <a:rPr lang="it-IT" dirty="0" err="1"/>
              <a:t>Insert</a:t>
            </a:r>
            <a:r>
              <a:rPr lang="it-IT" dirty="0"/>
              <a:t> </a:t>
            </a:r>
            <a:r>
              <a:rPr lang="it-IT" dirty="0" err="1"/>
              <a:t>your</a:t>
            </a:r>
            <a:r>
              <a:rPr lang="it-IT" dirty="0"/>
              <a:t> TEXT </a:t>
            </a:r>
            <a:r>
              <a:rPr lang="it-IT" dirty="0" err="1"/>
              <a:t>here</a:t>
            </a:r>
            <a:endParaRPr lang="en-US" dirty="0"/>
          </a:p>
        </p:txBody>
      </p:sp>
      <p:pic>
        <p:nvPicPr>
          <p:cNvPr id="6"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990" y="4806870"/>
            <a:ext cx="217532" cy="217532"/>
          </a:xfrm>
          <a:prstGeom prst="rect">
            <a:avLst/>
          </a:prstGeom>
        </p:spPr>
      </p:pic>
    </p:spTree>
    <p:extLst>
      <p:ext uri="{BB962C8B-B14F-4D97-AF65-F5344CB8AC3E}">
        <p14:creationId xmlns:p14="http://schemas.microsoft.com/office/powerpoint/2010/main" val="26498554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tatement with Background IMG">
    <p:spTree>
      <p:nvGrpSpPr>
        <p:cNvPr id="1" name=""/>
        <p:cNvGrpSpPr/>
        <p:nvPr/>
      </p:nvGrpSpPr>
      <p:grpSpPr>
        <a:xfrm>
          <a:off x="0" y="0"/>
          <a:ext cx="0" cy="0"/>
          <a:chOff x="0" y="0"/>
          <a:chExt cx="0" cy="0"/>
        </a:xfrm>
      </p:grpSpPr>
      <p:pic>
        <p:nvPicPr>
          <p:cNvPr id="6" name="Bild 9"/>
          <p:cNvPicPr>
            <a:picLocks noChangeAspect="1"/>
          </p:cNvPicPr>
          <p:nvPr userDrawn="1"/>
        </p:nvPicPr>
        <p:blipFill rotWithShape="1">
          <a:blip r:embed="rId2"/>
          <a:srcRect t="-114" b="24638"/>
          <a:stretch/>
        </p:blipFill>
        <p:spPr>
          <a:xfrm>
            <a:off x="0" y="-7749"/>
            <a:ext cx="9144000" cy="5174110"/>
          </a:xfrm>
          <a:prstGeom prst="rect">
            <a:avLst/>
          </a:prstGeom>
        </p:spPr>
      </p:pic>
      <p:sp>
        <p:nvSpPr>
          <p:cNvPr id="8" name="Rechteck 6"/>
          <p:cNvSpPr/>
          <p:nvPr userDrawn="1"/>
        </p:nvSpPr>
        <p:spPr>
          <a:xfrm>
            <a:off x="0" y="1"/>
            <a:ext cx="9144000" cy="5166360"/>
          </a:xfrm>
          <a:prstGeom prst="rect">
            <a:avLst/>
          </a:prstGeom>
          <a:solidFill>
            <a:schemeClr val="bg1">
              <a:alpha val="50196"/>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 name="Subtitle 2"/>
          <p:cNvSpPr>
            <a:spLocks noGrp="1"/>
          </p:cNvSpPr>
          <p:nvPr>
            <p:ph type="subTitle" idx="1" hasCustomPrompt="1"/>
          </p:nvPr>
        </p:nvSpPr>
        <p:spPr>
          <a:xfrm>
            <a:off x="780889" y="3823821"/>
            <a:ext cx="7582223" cy="328820"/>
          </a:xfrm>
        </p:spPr>
        <p:txBody>
          <a:bodyPr lIns="0" bIns="0" anchor="t">
            <a:noAutofit/>
          </a:bodyPr>
          <a:lstStyle>
            <a:lvl1pPr marL="0" indent="0" algn="ctr">
              <a:buNone/>
              <a:defRPr sz="2400" b="0" cap="none" baseline="0">
                <a:solidFill>
                  <a:schemeClr val="tx1"/>
                </a:solidFill>
                <a:latin typeface="+mj-lt"/>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INSERT YOUR SUBTITLE HERE</a:t>
            </a:r>
            <a:endParaRPr lang="en-US" dirty="0"/>
          </a:p>
        </p:txBody>
      </p:sp>
      <p:sp>
        <p:nvSpPr>
          <p:cNvPr id="5" name="Title 1"/>
          <p:cNvSpPr>
            <a:spLocks noGrp="1"/>
          </p:cNvSpPr>
          <p:nvPr>
            <p:ph type="ctrTitle" hasCustomPrompt="1"/>
          </p:nvPr>
        </p:nvSpPr>
        <p:spPr>
          <a:xfrm>
            <a:off x="780889" y="1937802"/>
            <a:ext cx="7582223" cy="1267896"/>
          </a:xfrm>
        </p:spPr>
        <p:txBody>
          <a:bodyPr anchor="ctr"/>
          <a:lstStyle>
            <a:lvl1pPr algn="ctr">
              <a:lnSpc>
                <a:spcPct val="100000"/>
              </a:lnSpc>
              <a:defRPr lang="en-US" sz="5400" i="0" u="none" kern="1200" cap="all" spc="-100" baseline="0" dirty="0">
                <a:solidFill>
                  <a:schemeClr val="tx1"/>
                </a:solidFill>
                <a:latin typeface="Arial Black"/>
                <a:ea typeface="+mj-ea"/>
                <a:cs typeface="Arial Black"/>
              </a:defRPr>
            </a:lvl1pPr>
          </a:lstStyle>
          <a:p>
            <a:r>
              <a:rPr lang="it-IT" dirty="0" err="1"/>
              <a:t>Insert</a:t>
            </a:r>
            <a:r>
              <a:rPr lang="it-IT" dirty="0"/>
              <a:t> </a:t>
            </a:r>
            <a:r>
              <a:rPr lang="it-IT" dirty="0" err="1"/>
              <a:t>your</a:t>
            </a:r>
            <a:r>
              <a:rPr lang="it-IT" dirty="0"/>
              <a:t> TEXT </a:t>
            </a:r>
            <a:r>
              <a:rPr lang="it-IT" dirty="0" err="1"/>
              <a:t>here</a:t>
            </a:r>
            <a:endParaRPr lang="en-US" dirty="0"/>
          </a:p>
        </p:txBody>
      </p:sp>
      <p:pic>
        <p:nvPicPr>
          <p:cNvPr id="7"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32160512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Fullscreen image + TEXT">
    <p:spTree>
      <p:nvGrpSpPr>
        <p:cNvPr id="1" name=""/>
        <p:cNvGrpSpPr/>
        <p:nvPr/>
      </p:nvGrpSpPr>
      <p:grpSpPr>
        <a:xfrm>
          <a:off x="0" y="0"/>
          <a:ext cx="0" cy="0"/>
          <a:chOff x="0" y="0"/>
          <a:chExt cx="0" cy="0"/>
        </a:xfrm>
      </p:grpSpPr>
      <p:pic>
        <p:nvPicPr>
          <p:cNvPr id="9" name="Grafik 11"/>
          <p:cNvPicPr>
            <a:picLocks noChangeAspect="1"/>
          </p:cNvPicPr>
          <p:nvPr userDrawn="1"/>
        </p:nvPicPr>
        <p:blipFill rotWithShape="1">
          <a:blip r:embed="rId2"/>
          <a:srcRect t="-1" r="11734" b="25474"/>
          <a:stretch/>
        </p:blipFill>
        <p:spPr>
          <a:xfrm>
            <a:off x="-1" y="0"/>
            <a:ext cx="9144000" cy="5135526"/>
          </a:xfrm>
          <a:custGeom>
            <a:avLst/>
            <a:gdLst>
              <a:gd name="connsiteX0" fmla="*/ 0 w 9144000"/>
              <a:gd name="connsiteY0" fmla="*/ 0 h 6858000"/>
              <a:gd name="connsiteX1" fmla="*/ 9144000 w 9144000"/>
              <a:gd name="connsiteY1" fmla="*/ 0 h 6858000"/>
              <a:gd name="connsiteX2" fmla="*/ 9144000 w 9144000"/>
              <a:gd name="connsiteY2" fmla="*/ 6858000 h 6858000"/>
              <a:gd name="connsiteX3" fmla="*/ 0 w 9144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9144000" h="6858000">
                <a:moveTo>
                  <a:pt x="0" y="0"/>
                </a:moveTo>
                <a:lnTo>
                  <a:pt x="9144000" y="0"/>
                </a:lnTo>
                <a:lnTo>
                  <a:pt x="9144000" y="6858000"/>
                </a:lnTo>
                <a:lnTo>
                  <a:pt x="0" y="6858000"/>
                </a:lnTo>
                <a:close/>
              </a:path>
            </a:pathLst>
          </a:custGeom>
        </p:spPr>
      </p:pic>
      <p:sp>
        <p:nvSpPr>
          <p:cNvPr id="10" name="Rechteck 6"/>
          <p:cNvSpPr/>
          <p:nvPr userDrawn="1"/>
        </p:nvSpPr>
        <p:spPr>
          <a:xfrm>
            <a:off x="0" y="-9843"/>
            <a:ext cx="9144000" cy="5143499"/>
          </a:xfrm>
          <a:prstGeom prst="rect">
            <a:avLst/>
          </a:prstGeom>
          <a:solidFill>
            <a:schemeClr val="bg1">
              <a:alpha val="50196"/>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4" name="Subtitle 2"/>
          <p:cNvSpPr>
            <a:spLocks noGrp="1"/>
          </p:cNvSpPr>
          <p:nvPr>
            <p:ph type="subTitle" idx="1" hasCustomPrompt="1"/>
          </p:nvPr>
        </p:nvSpPr>
        <p:spPr>
          <a:xfrm>
            <a:off x="780889" y="3823821"/>
            <a:ext cx="7582223" cy="328820"/>
          </a:xfrm>
        </p:spPr>
        <p:txBody>
          <a:bodyPr lIns="0" bIns="0" anchor="t">
            <a:noAutofit/>
          </a:bodyPr>
          <a:lstStyle>
            <a:lvl1pPr marL="0" indent="0" algn="ctr">
              <a:buNone/>
              <a:defRPr sz="2400" b="0" cap="none" baseline="0">
                <a:solidFill>
                  <a:schemeClr val="tx1"/>
                </a:solidFill>
                <a:latin typeface="+mj-lt"/>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a:t>INSERT YOUR SUBTITLE HERE</a:t>
            </a:r>
            <a:endParaRPr lang="en-US" dirty="0"/>
          </a:p>
        </p:txBody>
      </p:sp>
      <p:sp>
        <p:nvSpPr>
          <p:cNvPr id="5" name="Title 1"/>
          <p:cNvSpPr>
            <a:spLocks noGrp="1"/>
          </p:cNvSpPr>
          <p:nvPr>
            <p:ph type="ctrTitle" hasCustomPrompt="1"/>
          </p:nvPr>
        </p:nvSpPr>
        <p:spPr>
          <a:xfrm>
            <a:off x="780889" y="1937802"/>
            <a:ext cx="7582223" cy="1267896"/>
          </a:xfrm>
        </p:spPr>
        <p:txBody>
          <a:bodyPr anchor="ctr"/>
          <a:lstStyle>
            <a:lvl1pPr algn="ctr">
              <a:lnSpc>
                <a:spcPct val="100000"/>
              </a:lnSpc>
              <a:defRPr lang="en-US" sz="6000" i="0" u="none" kern="1200" cap="all" spc="-100" baseline="0" dirty="0">
                <a:solidFill>
                  <a:schemeClr val="tx1"/>
                </a:solidFill>
                <a:latin typeface="Arial Black"/>
                <a:ea typeface="+mj-ea"/>
                <a:cs typeface="Arial Black"/>
              </a:defRPr>
            </a:lvl1pPr>
          </a:lstStyle>
          <a:p>
            <a:r>
              <a:rPr lang="it-IT" dirty="0" err="1"/>
              <a:t>Insert</a:t>
            </a:r>
            <a:r>
              <a:rPr lang="it-IT" dirty="0"/>
              <a:t> </a:t>
            </a:r>
            <a:r>
              <a:rPr lang="it-IT" dirty="0" err="1"/>
              <a:t>your</a:t>
            </a:r>
            <a:r>
              <a:rPr lang="it-IT" dirty="0"/>
              <a:t> TEXT </a:t>
            </a:r>
            <a:r>
              <a:rPr lang="it-IT" dirty="0" err="1"/>
              <a:t>here</a:t>
            </a:r>
            <a:endParaRPr lang="en-US" dirty="0"/>
          </a:p>
        </p:txBody>
      </p:sp>
      <p:pic>
        <p:nvPicPr>
          <p:cNvPr id="7" name="Bild 5" descr="runningman.png"/>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8645308" y="4807868"/>
            <a:ext cx="217532" cy="217532"/>
          </a:xfrm>
          <a:prstGeom prst="rect">
            <a:avLst/>
          </a:prstGeom>
        </p:spPr>
      </p:pic>
    </p:spTree>
    <p:extLst>
      <p:ext uri="{BB962C8B-B14F-4D97-AF65-F5344CB8AC3E}">
        <p14:creationId xmlns:p14="http://schemas.microsoft.com/office/powerpoint/2010/main" val="31258416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Only Title">
    <p:spTree>
      <p:nvGrpSpPr>
        <p:cNvPr id="1" name=""/>
        <p:cNvGrpSpPr/>
        <p:nvPr/>
      </p:nvGrpSpPr>
      <p:grpSpPr>
        <a:xfrm>
          <a:off x="0" y="0"/>
          <a:ext cx="0" cy="0"/>
          <a:chOff x="0" y="0"/>
          <a:chExt cx="0" cy="0"/>
        </a:xfrm>
      </p:grpSpPr>
      <p:sp>
        <p:nvSpPr>
          <p:cNvPr id="6" name="Title 1"/>
          <p:cNvSpPr>
            <a:spLocks noGrp="1"/>
          </p:cNvSpPr>
          <p:nvPr>
            <p:ph type="title" hasCustomPrompt="1"/>
          </p:nvPr>
        </p:nvSpPr>
        <p:spPr>
          <a:xfrm>
            <a:off x="573852" y="408191"/>
            <a:ext cx="7968163" cy="266461"/>
          </a:xfrm>
        </p:spPr>
        <p:txBody>
          <a:bodyPr vert="horz" lIns="0" tIns="0" rIns="0" bIns="0" rtlCol="0" anchor="t" anchorCtr="0">
            <a:noAutofit/>
          </a:bodyPr>
          <a:lstStyle>
            <a:lvl1pPr>
              <a:defRPr lang="en-US" cap="all" baseline="0" dirty="0">
                <a:cs typeface="Arial" panose="020B0604020202020204" pitchFamily="34" charset="0"/>
              </a:defRPr>
            </a:lvl1pPr>
          </a:lstStyle>
          <a:p>
            <a:pPr lvl="0"/>
            <a:r>
              <a:rPr lang="it-IT" dirty="0"/>
              <a:t>INSERT YOUR TITLE HERE</a:t>
            </a:r>
            <a:endParaRPr lang="en-US" dirty="0"/>
          </a:p>
        </p:txBody>
      </p:sp>
      <p:sp>
        <p:nvSpPr>
          <p:cNvPr id="5" name="Subtitle 2"/>
          <p:cNvSpPr>
            <a:spLocks noGrp="1"/>
          </p:cNvSpPr>
          <p:nvPr>
            <p:ph type="subTitle" idx="1"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7"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990" y="4806870"/>
            <a:ext cx="217532" cy="217532"/>
          </a:xfrm>
          <a:prstGeom prst="rect">
            <a:avLst/>
          </a:prstGeom>
        </p:spPr>
      </p:pic>
    </p:spTree>
    <p:extLst>
      <p:ext uri="{BB962C8B-B14F-4D97-AF65-F5344CB8AC3E}">
        <p14:creationId xmlns:p14="http://schemas.microsoft.com/office/powerpoint/2010/main" val="656067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3852" y="408191"/>
            <a:ext cx="7968163" cy="266461"/>
          </a:xfrm>
        </p:spPr>
        <p:txBody>
          <a:bodyPr tIns="0" rIns="0" anchor="t" anchorCtr="0"/>
          <a:lstStyle>
            <a:lvl1pPr>
              <a:defRPr sz="3200" cap="all" baseline="0">
                <a:latin typeface="Arial Black" panose="020B0A04020102020204" pitchFamily="34" charset="0"/>
                <a:cs typeface="Arial" panose="020B0604020202020204" pitchFamily="34" charset="0"/>
              </a:defRPr>
            </a:lvl1pPr>
          </a:lstStyle>
          <a:p>
            <a:r>
              <a:rPr lang="it-IT" dirty="0"/>
              <a:t>INSERT YOUR TITLE HERE</a:t>
            </a:r>
            <a:endParaRPr lang="en-US" dirty="0"/>
          </a:p>
        </p:txBody>
      </p:sp>
      <p:sp>
        <p:nvSpPr>
          <p:cNvPr id="15" name="Segnaposto testo 14"/>
          <p:cNvSpPr>
            <a:spLocks noGrp="1"/>
          </p:cNvSpPr>
          <p:nvPr>
            <p:ph type="body" sz="quarter" idx="10" hasCustomPrompt="1"/>
          </p:nvPr>
        </p:nvSpPr>
        <p:spPr>
          <a:xfrm>
            <a:off x="573852" y="1401951"/>
            <a:ext cx="7968163" cy="3041814"/>
          </a:xfrm>
        </p:spPr>
        <p:txBody>
          <a:bodyPr lIns="0" bIns="0"/>
          <a:lstStyle>
            <a:lvl1pPr>
              <a:lnSpc>
                <a:spcPct val="100000"/>
              </a:lnSpc>
              <a:defRPr/>
            </a:lvl1pPr>
            <a:lvl2pPr>
              <a:lnSpc>
                <a:spcPct val="100000"/>
              </a:lnSpc>
              <a:defRPr>
                <a:solidFill>
                  <a:schemeClr val="tx2"/>
                </a:solidFill>
              </a:defRPr>
            </a:lvl2pPr>
            <a:lvl3pPr>
              <a:defRPr>
                <a:solidFill>
                  <a:schemeClr val="tx2"/>
                </a:solidFill>
              </a:defRPr>
            </a:lvl3pPr>
            <a:lvl4pPr>
              <a:buClr>
                <a:schemeClr val="tx2"/>
              </a:buClr>
              <a:defRPr/>
            </a:lvl4pPr>
            <a:lvl6pPr>
              <a:defRPr sz="1700"/>
            </a:lvl6pPr>
            <a:lvl7pPr marL="180000" indent="-180000">
              <a:buClr>
                <a:schemeClr val="tx2"/>
              </a:buClr>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a:buAutoNum type="arabicPeriod"/>
              <a:defRPr/>
            </a:lvl8pPr>
            <a:lvl9pPr>
              <a:defRPr sz="1700"/>
            </a:lvl9pPr>
          </a:lstStyle>
          <a:p>
            <a:pPr lvl="0"/>
            <a:r>
              <a:rPr lang="it-IT" dirty="0"/>
              <a:t>Basic text</a:t>
            </a:r>
          </a:p>
          <a:p>
            <a:pPr lvl="1"/>
            <a:r>
              <a:rPr lang="it-IT" dirty="0"/>
              <a:t>Text in CAPITAL </a:t>
            </a:r>
            <a:r>
              <a:rPr lang="it-IT" dirty="0" err="1"/>
              <a:t>LeTTERS</a:t>
            </a:r>
            <a:endParaRPr lang="it-IT" dirty="0"/>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marL="514350" lvl="6" indent="-514350" algn="l" defTabSz="457200" rtl="0" eaLnBrk="1" latinLnBrk="0" hangingPunct="1">
              <a:lnSpc>
                <a:spcPct val="150000"/>
              </a:lnSpc>
              <a:spcBef>
                <a:spcPts val="600"/>
              </a:spcBef>
              <a:buClr>
                <a:schemeClr val="tx2"/>
              </a:buClr>
              <a:buSzPct val="130000"/>
              <a:buFont typeface="+mj-lt"/>
              <a:buAutoNum type="arabicPeriod"/>
            </a:pPr>
            <a:r>
              <a:rPr lang="it-IT" dirty="0"/>
              <a:t>First </a:t>
            </a:r>
            <a:r>
              <a:rPr lang="it-IT" dirty="0" err="1"/>
              <a:t>numbered</a:t>
            </a:r>
            <a:r>
              <a:rPr lang="it-IT" dirty="0"/>
              <a:t> text</a:t>
            </a:r>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sp>
        <p:nvSpPr>
          <p:cNvPr id="6" name="Subtitle 2"/>
          <p:cNvSpPr>
            <a:spLocks noGrp="1"/>
          </p:cNvSpPr>
          <p:nvPr>
            <p:ph type="subTitle" idx="1" hasCustomPrompt="1"/>
          </p:nvPr>
        </p:nvSpPr>
        <p:spPr>
          <a:xfrm>
            <a:off x="573852" y="753750"/>
            <a:ext cx="7968163" cy="328820"/>
          </a:xfrm>
        </p:spPr>
        <p:txBody>
          <a:bodyPr lIns="0" bIns="0" anchor="ctr">
            <a:noAutofit/>
          </a:bodyPr>
          <a:lstStyle>
            <a:lvl1pPr marL="0" indent="0" algn="ctr">
              <a:buNone/>
              <a:defRPr sz="1600" b="0" cap="all">
                <a:solidFill>
                  <a:schemeClr val="tx1"/>
                </a:solidFill>
                <a:latin typeface="Arial Black" panose="020B0A04020102020204" pitchFamily="34" charset="0"/>
                <a:cs typeface="Arial Black" panose="020B0A04020102020204"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dirty="0" err="1"/>
              <a:t>Insert</a:t>
            </a:r>
            <a:r>
              <a:rPr lang="it-IT" dirty="0"/>
              <a:t> </a:t>
            </a:r>
            <a:r>
              <a:rPr lang="it-IT" dirty="0" err="1"/>
              <a:t>your</a:t>
            </a:r>
            <a:r>
              <a:rPr lang="it-IT" dirty="0"/>
              <a:t> </a:t>
            </a:r>
            <a:r>
              <a:rPr lang="it-IT" dirty="0" err="1"/>
              <a:t>subtitle</a:t>
            </a:r>
            <a:r>
              <a:rPr lang="it-IT" dirty="0"/>
              <a:t> </a:t>
            </a:r>
            <a:r>
              <a:rPr lang="it-IT" dirty="0" err="1"/>
              <a:t>here</a:t>
            </a:r>
            <a:endParaRPr lang="en-US" dirty="0"/>
          </a:p>
        </p:txBody>
      </p:sp>
      <p:pic>
        <p:nvPicPr>
          <p:cNvPr id="7" name="Bild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645990" y="4806870"/>
            <a:ext cx="217532" cy="217532"/>
          </a:xfrm>
          <a:prstGeom prst="rect">
            <a:avLst/>
          </a:prstGeom>
        </p:spPr>
      </p:pic>
    </p:spTree>
    <p:extLst>
      <p:ext uri="{BB962C8B-B14F-4D97-AF65-F5344CB8AC3E}">
        <p14:creationId xmlns:p14="http://schemas.microsoft.com/office/powerpoint/2010/main" val="2685245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0" tIns="45720" rIns="91440" bIns="0" rtlCol="0" anchor="t">
            <a:noAutofit/>
          </a:bodyPr>
          <a:lstStyle/>
          <a:p>
            <a:r>
              <a:rPr lang="it-IT" dirty="0"/>
              <a:t>CLICK TO CHANGE STYLE</a:t>
            </a:r>
            <a:endParaRPr lang="en-US" dirty="0"/>
          </a:p>
        </p:txBody>
      </p:sp>
      <p:sp>
        <p:nvSpPr>
          <p:cNvPr id="3" name="Text Placeholder 2"/>
          <p:cNvSpPr>
            <a:spLocks noGrp="1"/>
          </p:cNvSpPr>
          <p:nvPr>
            <p:ph type="body" idx="1"/>
          </p:nvPr>
        </p:nvSpPr>
        <p:spPr>
          <a:xfrm>
            <a:off x="457200" y="1076782"/>
            <a:ext cx="8229600" cy="3394472"/>
          </a:xfrm>
          <a:prstGeom prst="rect">
            <a:avLst/>
          </a:prstGeom>
        </p:spPr>
        <p:txBody>
          <a:bodyPr vert="horz" lIns="0" tIns="0" rIns="0" bIns="0" rtlCol="0">
            <a:noAutofit/>
          </a:bodyPr>
          <a:lstStyle/>
          <a:p>
            <a:pPr lvl="0"/>
            <a:r>
              <a:rPr lang="it-IT" dirty="0"/>
              <a:t>Basic text</a:t>
            </a:r>
          </a:p>
          <a:p>
            <a:pPr lvl="1"/>
            <a:r>
              <a:rPr lang="it-IT" dirty="0"/>
              <a:t>Text in CAPITAL </a:t>
            </a:r>
            <a:r>
              <a:rPr lang="it-IT" dirty="0" err="1"/>
              <a:t>LeTTERS</a:t>
            </a:r>
            <a:endParaRPr lang="it-IT" dirty="0"/>
          </a:p>
          <a:p>
            <a:pPr lvl="3"/>
            <a:r>
              <a:rPr lang="it-IT" dirty="0"/>
              <a:t>First </a:t>
            </a:r>
            <a:r>
              <a:rPr lang="it-IT" dirty="0" err="1"/>
              <a:t>bullet</a:t>
            </a:r>
            <a:r>
              <a:rPr lang="it-IT" dirty="0"/>
              <a:t> </a:t>
            </a:r>
            <a:r>
              <a:rPr lang="it-IT" dirty="0" err="1"/>
              <a:t>point</a:t>
            </a:r>
            <a:r>
              <a:rPr lang="it-IT" dirty="0"/>
              <a:t> text</a:t>
            </a:r>
          </a:p>
          <a:p>
            <a:pPr lvl="4"/>
            <a:r>
              <a:rPr lang="it-IT" dirty="0"/>
              <a:t>Second </a:t>
            </a:r>
            <a:r>
              <a:rPr lang="it-IT" dirty="0" err="1"/>
              <a:t>bullet</a:t>
            </a:r>
            <a:r>
              <a:rPr lang="it-IT" dirty="0"/>
              <a:t> </a:t>
            </a:r>
            <a:r>
              <a:rPr lang="it-IT" dirty="0" err="1"/>
              <a:t>point</a:t>
            </a:r>
            <a:r>
              <a:rPr lang="it-IT" dirty="0"/>
              <a:t> text</a:t>
            </a:r>
          </a:p>
          <a:p>
            <a:pPr lvl="5"/>
            <a:r>
              <a:rPr lang="it-IT" dirty="0"/>
              <a:t>Third </a:t>
            </a:r>
            <a:r>
              <a:rPr lang="it-IT" dirty="0" err="1"/>
              <a:t>bullet</a:t>
            </a:r>
            <a:r>
              <a:rPr lang="it-IT" dirty="0"/>
              <a:t> </a:t>
            </a:r>
            <a:r>
              <a:rPr lang="it-IT" dirty="0" err="1"/>
              <a:t>point</a:t>
            </a:r>
            <a:r>
              <a:rPr lang="it-IT" dirty="0"/>
              <a:t> text</a:t>
            </a:r>
          </a:p>
          <a:p>
            <a:pPr lvl="6"/>
            <a:r>
              <a:rPr lang="it-IT" dirty="0"/>
              <a:t>Fist </a:t>
            </a:r>
            <a:r>
              <a:rPr lang="it-IT" dirty="0" err="1"/>
              <a:t>numbered</a:t>
            </a:r>
            <a:r>
              <a:rPr lang="it-IT"/>
              <a:t> text</a:t>
            </a:r>
            <a:endParaRPr lang="it-IT" dirty="0"/>
          </a:p>
          <a:p>
            <a:pPr lvl="7"/>
            <a:r>
              <a:rPr lang="it-IT" dirty="0"/>
              <a:t>Second </a:t>
            </a:r>
            <a:r>
              <a:rPr lang="it-IT" dirty="0" err="1"/>
              <a:t>numbered</a:t>
            </a:r>
            <a:r>
              <a:rPr lang="it-IT" dirty="0"/>
              <a:t> text</a:t>
            </a:r>
          </a:p>
          <a:p>
            <a:pPr lvl="8"/>
            <a:r>
              <a:rPr lang="it-IT" dirty="0"/>
              <a:t>Third </a:t>
            </a:r>
            <a:r>
              <a:rPr lang="it-IT" dirty="0" err="1"/>
              <a:t>numbered</a:t>
            </a:r>
            <a:r>
              <a:rPr lang="it-IT" dirty="0"/>
              <a:t> text</a:t>
            </a:r>
            <a:endParaRPr lang="en-US" dirty="0"/>
          </a:p>
        </p:txBody>
      </p:sp>
    </p:spTree>
    <p:extLst>
      <p:ext uri="{BB962C8B-B14F-4D97-AF65-F5344CB8AC3E}">
        <p14:creationId xmlns:p14="http://schemas.microsoft.com/office/powerpoint/2010/main" val="255771123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81" r:id="rId4"/>
    <p:sldLayoutId id="2147483677" r:id="rId5"/>
    <p:sldLayoutId id="2147483683" r:id="rId6"/>
    <p:sldLayoutId id="2147483684" r:id="rId7"/>
    <p:sldLayoutId id="2147483666" r:id="rId8"/>
    <p:sldLayoutId id="2147483680" r:id="rId9"/>
    <p:sldLayoutId id="2147483664" r:id="rId10"/>
    <p:sldLayoutId id="2147483685" r:id="rId11"/>
    <p:sldLayoutId id="2147483678" r:id="rId12"/>
    <p:sldLayoutId id="2147483679" r:id="rId13"/>
    <p:sldLayoutId id="2147483667" r:id="rId14"/>
    <p:sldLayoutId id="2147483671" r:id="rId15"/>
  </p:sldLayoutIdLst>
  <p:hf sldNum="0" hdr="0" ftr="0" dt="0"/>
  <p:txStyles>
    <p:titleStyle>
      <a:lvl1pPr algn="ctr" defTabSz="914400" rtl="0" eaLnBrk="1" latinLnBrk="0" hangingPunct="1">
        <a:lnSpc>
          <a:spcPct val="80000"/>
        </a:lnSpc>
        <a:spcBef>
          <a:spcPct val="0"/>
        </a:spcBef>
        <a:buNone/>
        <a:defRPr sz="3200" kern="1200">
          <a:solidFill>
            <a:schemeClr val="tx1"/>
          </a:solidFill>
          <a:latin typeface="Arial Black" panose="020B0A04020102020204" pitchFamily="34" charset="0"/>
          <a:ea typeface="+mj-ea"/>
          <a:cs typeface="Arial Black" panose="020B0A04020102020204" pitchFamily="34" charset="0"/>
        </a:defRPr>
      </a:lvl1pPr>
    </p:titleStyle>
    <p:bodyStyle>
      <a:lvl1pPr marL="0" indent="0" algn="l" defTabSz="914400" rtl="0" eaLnBrk="1" latinLnBrk="0" hangingPunct="1">
        <a:lnSpc>
          <a:spcPct val="100000"/>
        </a:lnSpc>
        <a:spcBef>
          <a:spcPts val="600"/>
        </a:spcBef>
        <a:buFont typeface="Arial" pitchFamily="34" charset="0"/>
        <a:buNone/>
        <a:defRPr sz="1800" kern="1200" baseline="0">
          <a:solidFill>
            <a:schemeClr val="tx1"/>
          </a:solidFill>
          <a:latin typeface="+mn-lt"/>
          <a:ea typeface="+mn-ea"/>
          <a:cs typeface="+mn-cs"/>
        </a:defRPr>
      </a:lvl1pPr>
      <a:lvl2pPr marL="0" indent="0" algn="l" defTabSz="914400" rtl="0" eaLnBrk="1" latinLnBrk="0" hangingPunct="1">
        <a:lnSpc>
          <a:spcPct val="100000"/>
        </a:lnSpc>
        <a:spcBef>
          <a:spcPts val="1200"/>
        </a:spcBef>
        <a:spcAft>
          <a:spcPts val="600"/>
        </a:spcAft>
        <a:buFont typeface="Arial" pitchFamily="34" charset="0"/>
        <a:buNone/>
        <a:defRPr sz="1800" b="0" i="0" kern="1200" cap="all">
          <a:solidFill>
            <a:schemeClr val="tx2"/>
          </a:solidFill>
          <a:latin typeface="Arial"/>
          <a:ea typeface="+mn-ea"/>
          <a:cs typeface="Arial"/>
        </a:defRPr>
      </a:lvl2pPr>
      <a:lvl3pPr marL="0" indent="0" algn="l" defTabSz="914400" rtl="0" eaLnBrk="1" latinLnBrk="0" hangingPunct="1">
        <a:lnSpc>
          <a:spcPct val="120000"/>
        </a:lnSpc>
        <a:spcBef>
          <a:spcPts val="600"/>
        </a:spcBef>
        <a:buFont typeface="Arial" pitchFamily="34" charset="0"/>
        <a:buNone/>
        <a:defRPr sz="1400" b="0" i="0" kern="1200">
          <a:solidFill>
            <a:schemeClr val="tx2"/>
          </a:solidFill>
          <a:latin typeface="Arial"/>
          <a:ea typeface="+mn-ea"/>
          <a:cs typeface="Arial"/>
        </a:defRPr>
      </a:lvl3pPr>
      <a:lvl4pPr marL="180000" indent="-180000" algn="l" defTabSz="914400" rtl="0" eaLnBrk="1" latinLnBrk="0" hangingPunct="1">
        <a:lnSpc>
          <a:spcPct val="120000"/>
        </a:lnSpc>
        <a:spcBef>
          <a:spcPts val="600"/>
        </a:spcBef>
        <a:buClr>
          <a:schemeClr val="tx2"/>
        </a:buClr>
        <a:buSzPct val="130000"/>
        <a:buFont typeface="Wingdings" panose="05000000000000000000" pitchFamily="2" charset="2"/>
        <a:buChar char="§"/>
        <a:defRPr sz="1800" kern="1200">
          <a:solidFill>
            <a:schemeClr val="tx1"/>
          </a:solidFill>
          <a:latin typeface="+mn-lt"/>
          <a:ea typeface="+mn-ea"/>
          <a:cs typeface="+mn-cs"/>
        </a:defRPr>
      </a:lvl4pPr>
      <a:lvl5pPr marL="36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ctrTitle"/>
          </p:nvPr>
        </p:nvSpPr>
        <p:spPr>
          <a:xfrm>
            <a:off x="573852" y="1762164"/>
            <a:ext cx="7585611" cy="2412171"/>
          </a:xfrm>
        </p:spPr>
        <p:txBody>
          <a:bodyPr/>
          <a:lstStyle/>
          <a:p>
            <a:r>
              <a:rPr lang="it-IT" dirty="0"/>
              <a:t>I </a:t>
            </a:r>
            <a:r>
              <a:rPr lang="it-IT" dirty="0" err="1"/>
              <a:t>Robotics</a:t>
            </a:r>
            <a:r>
              <a:rPr lang="it-IT" dirty="0"/>
              <a:t> </a:t>
            </a:r>
          </a:p>
        </p:txBody>
      </p:sp>
      <p:sp>
        <p:nvSpPr>
          <p:cNvPr id="3" name="Sottotitolo 2"/>
          <p:cNvSpPr>
            <a:spLocks noGrp="1"/>
          </p:cNvSpPr>
          <p:nvPr>
            <p:ph type="subTitle" idx="1"/>
          </p:nvPr>
        </p:nvSpPr>
        <p:spPr>
          <a:xfrm>
            <a:off x="573852" y="4179424"/>
            <a:ext cx="7585612" cy="328820"/>
          </a:xfrm>
        </p:spPr>
        <p:txBody>
          <a:bodyPr/>
          <a:lstStyle/>
          <a:p>
            <a:r>
              <a:rPr lang="it-IT" dirty="0"/>
              <a:t>Date: DD/MM/JJJJ</a:t>
            </a:r>
          </a:p>
        </p:txBody>
      </p:sp>
      <p:pic>
        <p:nvPicPr>
          <p:cNvPr id="4" name="Picture 4" descr="C:\Users\c.lapenta\Desktop\side-robot.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96150" y="1973232"/>
            <a:ext cx="1847850" cy="2476500"/>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descr="C:\Users\c.lapenta\Desktop\robots.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892" y="632991"/>
            <a:ext cx="6340764" cy="31602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23113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Rechteck 33"/>
          <p:cNvSpPr/>
          <p:nvPr/>
        </p:nvSpPr>
        <p:spPr>
          <a:xfrm>
            <a:off x="597602" y="3486904"/>
            <a:ext cx="4117653" cy="90044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33" name="Rechteck 32"/>
          <p:cNvSpPr/>
          <p:nvPr/>
        </p:nvSpPr>
        <p:spPr>
          <a:xfrm>
            <a:off x="597602" y="1427123"/>
            <a:ext cx="4117653" cy="900441"/>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sp>
        <p:nvSpPr>
          <p:cNvPr id="3" name="Titolo 2"/>
          <p:cNvSpPr>
            <a:spLocks noGrp="1"/>
          </p:cNvSpPr>
          <p:nvPr>
            <p:ph type="title"/>
          </p:nvPr>
        </p:nvSpPr>
        <p:spPr>
          <a:xfrm>
            <a:off x="573852" y="408191"/>
            <a:ext cx="7968163" cy="464645"/>
          </a:xfrm>
        </p:spPr>
        <p:txBody>
          <a:bodyPr/>
          <a:lstStyle/>
          <a:p>
            <a:r>
              <a:rPr lang="it-IT" dirty="0" err="1" smtClean="0"/>
              <a:t>Autonomous</a:t>
            </a:r>
            <a:r>
              <a:rPr lang="it-IT" dirty="0" smtClean="0"/>
              <a:t> </a:t>
            </a:r>
            <a:r>
              <a:rPr lang="it-IT" dirty="0" err="1" smtClean="0"/>
              <a:t>systems</a:t>
            </a:r>
            <a:endParaRPr lang="it-IT" dirty="0"/>
          </a:p>
        </p:txBody>
      </p:sp>
      <p:sp>
        <p:nvSpPr>
          <p:cNvPr id="2" name="Content Placeholder 1"/>
          <p:cNvSpPr>
            <a:spLocks noGrp="1"/>
          </p:cNvSpPr>
          <p:nvPr>
            <p:ph idx="10"/>
          </p:nvPr>
        </p:nvSpPr>
        <p:spPr>
          <a:xfrm>
            <a:off x="573852" y="1180210"/>
            <a:ext cx="7937501" cy="3516480"/>
          </a:xfrm>
        </p:spPr>
        <p:txBody>
          <a:bodyPr/>
          <a:lstStyle/>
          <a:p>
            <a:endParaRPr lang="en-GB" dirty="0" smtClean="0"/>
          </a:p>
          <a:p>
            <a:pPr lvl="1"/>
            <a:endParaRPr lang="en-GB" dirty="0" smtClean="0"/>
          </a:p>
          <a:p>
            <a:endParaRPr lang="en-GB" dirty="0" smtClean="0"/>
          </a:p>
          <a:p>
            <a:pPr marL="0" indent="0">
              <a:buNone/>
            </a:pPr>
            <a:endParaRPr lang="en-GB" dirty="0"/>
          </a:p>
        </p:txBody>
      </p:sp>
      <p:sp>
        <p:nvSpPr>
          <p:cNvPr id="4" name="Content Placeholder 1"/>
          <p:cNvSpPr txBox="1">
            <a:spLocks/>
          </p:cNvSpPr>
          <p:nvPr/>
        </p:nvSpPr>
        <p:spPr>
          <a:xfrm>
            <a:off x="726251" y="1522610"/>
            <a:ext cx="1743817" cy="343097"/>
          </a:xfrm>
          <a:prstGeom prst="rect">
            <a:avLst/>
          </a:prstGeom>
        </p:spPr>
        <p:txBody>
          <a:bodyPr vert="horz" lIns="0" tIns="0" rIns="0" bIns="0" rtlCol="0">
            <a:noAutofit/>
          </a:bodyPr>
          <a:lstStyle>
            <a:lvl1pPr marL="500063" indent="-500063" algn="l" defTabSz="914400" rtl="0" eaLnBrk="1" latinLnBrk="0" hangingPunct="1">
              <a:lnSpc>
                <a:spcPct val="100000"/>
              </a:lnSpc>
              <a:spcBef>
                <a:spcPts val="1200"/>
              </a:spcBef>
              <a:buClr>
                <a:schemeClr val="accent2"/>
              </a:buClr>
              <a:buSzPct val="100000"/>
              <a:buFont typeface="+mj-lt"/>
              <a:buAutoNum type="arabicPlain"/>
              <a:tabLst/>
              <a:defRPr sz="1800" kern="1200" baseline="0">
                <a:solidFill>
                  <a:schemeClr val="tx1"/>
                </a:solidFill>
                <a:latin typeface="+mn-lt"/>
                <a:ea typeface="+mn-ea"/>
                <a:cs typeface="+mn-cs"/>
              </a:defRPr>
            </a:lvl1pPr>
            <a:lvl2pPr marL="982663" indent="-490538" algn="l" defTabSz="914400" rtl="0" eaLnBrk="1" latinLnBrk="0" hangingPunct="1">
              <a:lnSpc>
                <a:spcPct val="100000"/>
              </a:lnSpc>
              <a:spcBef>
                <a:spcPts val="1200"/>
              </a:spcBef>
              <a:spcAft>
                <a:spcPts val="600"/>
              </a:spcAft>
              <a:buClr>
                <a:schemeClr val="accent2"/>
              </a:buClr>
              <a:buSzPct val="100000"/>
              <a:buFont typeface="+mj-lt"/>
              <a:buAutoNum type="arabicPlain"/>
              <a:tabLst/>
              <a:defRPr sz="1800" b="0" i="0" kern="1200" cap="none">
                <a:solidFill>
                  <a:schemeClr val="tx1"/>
                </a:solidFill>
                <a:latin typeface="Arial"/>
                <a:ea typeface="+mn-ea"/>
                <a:cs typeface="Arial"/>
              </a:defRPr>
            </a:lvl2pPr>
            <a:lvl3pPr marL="1431925" indent="-450850" algn="l" defTabSz="914400" rtl="0" eaLnBrk="1" latinLnBrk="0" hangingPunct="1">
              <a:lnSpc>
                <a:spcPct val="120000"/>
              </a:lnSpc>
              <a:spcBef>
                <a:spcPts val="1200"/>
              </a:spcBef>
              <a:buClr>
                <a:schemeClr val="accent2"/>
              </a:buClr>
              <a:buSzPct val="100000"/>
              <a:buFont typeface="+mj-lt"/>
              <a:buAutoNum type="arabicPlain"/>
              <a:tabLst/>
              <a:defRPr sz="1600" b="0" i="0" kern="1200">
                <a:solidFill>
                  <a:schemeClr val="tx1"/>
                </a:solidFill>
                <a:latin typeface="Arial"/>
                <a:ea typeface="+mn-ea"/>
                <a:cs typeface="Arial"/>
              </a:defRPr>
            </a:lvl3pPr>
            <a:lvl4pPr marL="1371600" indent="-342900" algn="l" defTabSz="914400" rtl="0" eaLnBrk="1" latinLnBrk="0" hangingPunct="1">
              <a:lnSpc>
                <a:spcPct val="120000"/>
              </a:lnSpc>
              <a:spcBef>
                <a:spcPts val="600"/>
              </a:spcBef>
              <a:buClr>
                <a:schemeClr val="tx2"/>
              </a:buClr>
              <a:buSzPct val="130000"/>
              <a:buFont typeface="+mj-lt"/>
              <a:buAutoNum type="arabicPeriod"/>
              <a:defRPr sz="1800" kern="1200">
                <a:solidFill>
                  <a:schemeClr val="tx1"/>
                </a:solidFill>
                <a:latin typeface="+mn-lt"/>
                <a:ea typeface="+mn-ea"/>
                <a:cs typeface="+mn-cs"/>
              </a:defRPr>
            </a:lvl4pPr>
            <a:lvl5pPr marL="1714500" indent="-3429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a:lstStyle>
          <a:p>
            <a:pPr marL="0" indent="0">
              <a:buNone/>
            </a:pPr>
            <a:r>
              <a:rPr lang="en-GB" dirty="0" smtClean="0">
                <a:latin typeface="Arial Black" panose="020B0A04020102020204" pitchFamily="34" charset="0"/>
              </a:rPr>
              <a:t>PHASE I</a:t>
            </a:r>
            <a:endParaRPr lang="en-GB" dirty="0" smtClean="0"/>
          </a:p>
          <a:p>
            <a:endParaRPr lang="en-GB" dirty="0"/>
          </a:p>
        </p:txBody>
      </p:sp>
      <p:sp>
        <p:nvSpPr>
          <p:cNvPr id="5" name="Textfeld 4"/>
          <p:cNvSpPr txBox="1"/>
          <p:nvPr/>
        </p:nvSpPr>
        <p:spPr>
          <a:xfrm>
            <a:off x="6602671" y="1273235"/>
            <a:ext cx="1590500" cy="307777"/>
          </a:xfrm>
          <a:prstGeom prst="rect">
            <a:avLst/>
          </a:prstGeom>
          <a:noFill/>
        </p:spPr>
        <p:txBody>
          <a:bodyPr wrap="none" rtlCol="0">
            <a:spAutoFit/>
          </a:bodyPr>
          <a:lstStyle/>
          <a:p>
            <a:r>
              <a:rPr lang="de-DE" sz="1400" dirty="0" smtClean="0">
                <a:latin typeface="Arial Black" panose="020B0A04020102020204" pitchFamily="34" charset="0"/>
              </a:rPr>
              <a:t>DRIVE, SENSE</a:t>
            </a:r>
          </a:p>
        </p:txBody>
      </p:sp>
      <p:sp>
        <p:nvSpPr>
          <p:cNvPr id="6" name="Textfeld 5"/>
          <p:cNvSpPr txBox="1"/>
          <p:nvPr/>
        </p:nvSpPr>
        <p:spPr>
          <a:xfrm>
            <a:off x="6328152" y="2155580"/>
            <a:ext cx="2148344" cy="523220"/>
          </a:xfrm>
          <a:prstGeom prst="rect">
            <a:avLst/>
          </a:prstGeom>
          <a:noFill/>
        </p:spPr>
        <p:txBody>
          <a:bodyPr wrap="none" rtlCol="0">
            <a:spAutoFit/>
          </a:bodyPr>
          <a:lstStyle/>
          <a:p>
            <a:pPr algn="ctr"/>
            <a:r>
              <a:rPr lang="de-DE" sz="1400" dirty="0" err="1" smtClean="0">
                <a:latin typeface="Arial Black" panose="020B0A04020102020204" pitchFamily="34" charset="0"/>
              </a:rPr>
              <a:t>COMPUTE</a:t>
            </a:r>
            <a:r>
              <a:rPr lang="de-DE" sz="1400" dirty="0" smtClean="0">
                <a:latin typeface="Arial Black" panose="020B0A04020102020204" pitchFamily="34" charset="0"/>
              </a:rPr>
              <a:t> </a:t>
            </a:r>
            <a:r>
              <a:rPr lang="de-DE" sz="1400" dirty="0" err="1" smtClean="0">
                <a:latin typeface="Arial Black" panose="020B0A04020102020204" pitchFamily="34" charset="0"/>
              </a:rPr>
              <a:t>MAP</a:t>
            </a:r>
            <a:r>
              <a:rPr lang="de-DE" sz="1400" dirty="0" smtClean="0">
                <a:latin typeface="Arial Black" panose="020B0A04020102020204" pitchFamily="34" charset="0"/>
              </a:rPr>
              <a:t> </a:t>
            </a:r>
            <a:r>
              <a:rPr lang="de-DE" sz="1400" dirty="0" err="1" smtClean="0">
                <a:latin typeface="Arial Black" panose="020B0A04020102020204" pitchFamily="34" charset="0"/>
              </a:rPr>
              <a:t>FOR</a:t>
            </a:r>
            <a:endParaRPr lang="de-DE" sz="1400" dirty="0">
              <a:latin typeface="Arial Black" panose="020B0A04020102020204" pitchFamily="34" charset="0"/>
            </a:endParaRPr>
          </a:p>
          <a:p>
            <a:pPr algn="ctr"/>
            <a:r>
              <a:rPr lang="de-DE" sz="1400" dirty="0" err="1" smtClean="0">
                <a:latin typeface="Arial Black" panose="020B0A04020102020204" pitchFamily="34" charset="0"/>
              </a:rPr>
              <a:t>CLOSED</a:t>
            </a:r>
            <a:r>
              <a:rPr lang="de-DE" sz="1400" dirty="0" smtClean="0">
                <a:latin typeface="Arial Black" panose="020B0A04020102020204" pitchFamily="34" charset="0"/>
              </a:rPr>
              <a:t> REGION</a:t>
            </a:r>
          </a:p>
        </p:txBody>
      </p:sp>
      <p:sp>
        <p:nvSpPr>
          <p:cNvPr id="7" name="Textfeld 6"/>
          <p:cNvSpPr txBox="1"/>
          <p:nvPr/>
        </p:nvSpPr>
        <p:spPr>
          <a:xfrm>
            <a:off x="6758207" y="3349080"/>
            <a:ext cx="1303177" cy="307777"/>
          </a:xfrm>
          <a:prstGeom prst="rect">
            <a:avLst/>
          </a:prstGeom>
          <a:noFill/>
        </p:spPr>
        <p:txBody>
          <a:bodyPr wrap="none" rtlCol="0">
            <a:spAutoFit/>
          </a:bodyPr>
          <a:lstStyle/>
          <a:p>
            <a:r>
              <a:rPr lang="de-DE" sz="1400" dirty="0" smtClean="0">
                <a:latin typeface="Arial Black" panose="020B0A04020102020204" pitchFamily="34" charset="0"/>
              </a:rPr>
              <a:t>PLAN PATH</a:t>
            </a:r>
          </a:p>
        </p:txBody>
      </p:sp>
      <p:sp>
        <p:nvSpPr>
          <p:cNvPr id="8" name="Textfeld 7"/>
          <p:cNvSpPr txBox="1"/>
          <p:nvPr/>
        </p:nvSpPr>
        <p:spPr>
          <a:xfrm>
            <a:off x="7012486" y="4217394"/>
            <a:ext cx="803425" cy="307777"/>
          </a:xfrm>
          <a:prstGeom prst="rect">
            <a:avLst/>
          </a:prstGeom>
          <a:noFill/>
        </p:spPr>
        <p:txBody>
          <a:bodyPr wrap="none" rtlCol="0">
            <a:spAutoFit/>
          </a:bodyPr>
          <a:lstStyle/>
          <a:p>
            <a:r>
              <a:rPr lang="de-DE" sz="1400" dirty="0" smtClean="0">
                <a:latin typeface="Arial Black" panose="020B0A04020102020204" pitchFamily="34" charset="0"/>
              </a:rPr>
              <a:t>DRIVE</a:t>
            </a:r>
          </a:p>
        </p:txBody>
      </p:sp>
      <p:sp>
        <p:nvSpPr>
          <p:cNvPr id="9" name="Textfeld 8"/>
          <p:cNvSpPr txBox="1"/>
          <p:nvPr/>
        </p:nvSpPr>
        <p:spPr>
          <a:xfrm>
            <a:off x="621352" y="1836913"/>
            <a:ext cx="4070153" cy="307777"/>
          </a:xfrm>
          <a:prstGeom prst="rect">
            <a:avLst/>
          </a:prstGeom>
          <a:noFill/>
        </p:spPr>
        <p:txBody>
          <a:bodyPr wrap="none" rtlCol="0">
            <a:spAutoFit/>
          </a:bodyPr>
          <a:lstStyle/>
          <a:p>
            <a:r>
              <a:rPr lang="en-GB" sz="1400" dirty="0">
                <a:latin typeface="Arial Black" panose="020B0A04020102020204" pitchFamily="34" charset="0"/>
              </a:rPr>
              <a:t>(ONCE, THEN INCREMENTAL UPDATES</a:t>
            </a:r>
            <a:r>
              <a:rPr lang="en-GB" sz="1400" dirty="0" smtClean="0">
                <a:latin typeface="Arial Black" panose="020B0A04020102020204" pitchFamily="34" charset="0"/>
              </a:rPr>
              <a:t>)</a:t>
            </a:r>
            <a:endParaRPr lang="en-GB" sz="1400" dirty="0">
              <a:latin typeface="Arial Black" panose="020B0A04020102020204" pitchFamily="34" charset="0"/>
            </a:endParaRPr>
          </a:p>
        </p:txBody>
      </p:sp>
      <p:sp>
        <p:nvSpPr>
          <p:cNvPr id="10" name="Content Placeholder 1"/>
          <p:cNvSpPr txBox="1">
            <a:spLocks/>
          </p:cNvSpPr>
          <p:nvPr/>
        </p:nvSpPr>
        <p:spPr>
          <a:xfrm>
            <a:off x="724276" y="3575010"/>
            <a:ext cx="1743817" cy="343097"/>
          </a:xfrm>
          <a:prstGeom prst="rect">
            <a:avLst/>
          </a:prstGeom>
        </p:spPr>
        <p:txBody>
          <a:bodyPr vert="horz" lIns="0" tIns="0" rIns="0" bIns="0" rtlCol="0">
            <a:noAutofit/>
          </a:bodyPr>
          <a:lstStyle>
            <a:lvl1pPr marL="500063" indent="-500063" algn="l" defTabSz="914400" rtl="0" eaLnBrk="1" latinLnBrk="0" hangingPunct="1">
              <a:lnSpc>
                <a:spcPct val="100000"/>
              </a:lnSpc>
              <a:spcBef>
                <a:spcPts val="1200"/>
              </a:spcBef>
              <a:buClr>
                <a:schemeClr val="accent2"/>
              </a:buClr>
              <a:buSzPct val="100000"/>
              <a:buFont typeface="+mj-lt"/>
              <a:buAutoNum type="arabicPlain"/>
              <a:tabLst/>
              <a:defRPr sz="1800" kern="1200" baseline="0">
                <a:solidFill>
                  <a:schemeClr val="tx1"/>
                </a:solidFill>
                <a:latin typeface="+mn-lt"/>
                <a:ea typeface="+mn-ea"/>
                <a:cs typeface="+mn-cs"/>
              </a:defRPr>
            </a:lvl1pPr>
            <a:lvl2pPr marL="982663" indent="-490538" algn="l" defTabSz="914400" rtl="0" eaLnBrk="1" latinLnBrk="0" hangingPunct="1">
              <a:lnSpc>
                <a:spcPct val="100000"/>
              </a:lnSpc>
              <a:spcBef>
                <a:spcPts val="1200"/>
              </a:spcBef>
              <a:spcAft>
                <a:spcPts val="600"/>
              </a:spcAft>
              <a:buClr>
                <a:schemeClr val="accent2"/>
              </a:buClr>
              <a:buSzPct val="100000"/>
              <a:buFont typeface="+mj-lt"/>
              <a:buAutoNum type="arabicPlain"/>
              <a:tabLst/>
              <a:defRPr sz="1800" b="0" i="0" kern="1200" cap="none">
                <a:solidFill>
                  <a:schemeClr val="tx1"/>
                </a:solidFill>
                <a:latin typeface="Arial"/>
                <a:ea typeface="+mn-ea"/>
                <a:cs typeface="Arial"/>
              </a:defRPr>
            </a:lvl2pPr>
            <a:lvl3pPr marL="1431925" indent="-450850" algn="l" defTabSz="914400" rtl="0" eaLnBrk="1" latinLnBrk="0" hangingPunct="1">
              <a:lnSpc>
                <a:spcPct val="120000"/>
              </a:lnSpc>
              <a:spcBef>
                <a:spcPts val="1200"/>
              </a:spcBef>
              <a:buClr>
                <a:schemeClr val="accent2"/>
              </a:buClr>
              <a:buSzPct val="100000"/>
              <a:buFont typeface="+mj-lt"/>
              <a:buAutoNum type="arabicPlain"/>
              <a:tabLst/>
              <a:defRPr sz="1600" b="0" i="0" kern="1200">
                <a:solidFill>
                  <a:schemeClr val="tx1"/>
                </a:solidFill>
                <a:latin typeface="Arial"/>
                <a:ea typeface="+mn-ea"/>
                <a:cs typeface="Arial"/>
              </a:defRPr>
            </a:lvl3pPr>
            <a:lvl4pPr marL="1371600" indent="-342900" algn="l" defTabSz="914400" rtl="0" eaLnBrk="1" latinLnBrk="0" hangingPunct="1">
              <a:lnSpc>
                <a:spcPct val="120000"/>
              </a:lnSpc>
              <a:spcBef>
                <a:spcPts val="600"/>
              </a:spcBef>
              <a:buClr>
                <a:schemeClr val="tx2"/>
              </a:buClr>
              <a:buSzPct val="130000"/>
              <a:buFont typeface="+mj-lt"/>
              <a:buAutoNum type="arabicPeriod"/>
              <a:defRPr sz="1800" kern="1200">
                <a:solidFill>
                  <a:schemeClr val="tx1"/>
                </a:solidFill>
                <a:latin typeface="+mn-lt"/>
                <a:ea typeface="+mn-ea"/>
                <a:cs typeface="+mn-cs"/>
              </a:defRPr>
            </a:lvl4pPr>
            <a:lvl5pPr marL="1714500" indent="-3429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a:lstStyle>
          <a:p>
            <a:pPr marL="0" indent="0">
              <a:buNone/>
            </a:pPr>
            <a:r>
              <a:rPr lang="en-GB" dirty="0" smtClean="0">
                <a:latin typeface="Arial Black" panose="020B0A04020102020204" pitchFamily="34" charset="0"/>
              </a:rPr>
              <a:t>PHASE II</a:t>
            </a:r>
            <a:endParaRPr lang="en-GB" dirty="0" smtClean="0"/>
          </a:p>
          <a:p>
            <a:endParaRPr lang="en-GB" dirty="0"/>
          </a:p>
        </p:txBody>
      </p:sp>
      <p:sp>
        <p:nvSpPr>
          <p:cNvPr id="11" name="Textfeld 10"/>
          <p:cNvSpPr txBox="1"/>
          <p:nvPr/>
        </p:nvSpPr>
        <p:spPr>
          <a:xfrm>
            <a:off x="619377" y="3889313"/>
            <a:ext cx="1418915" cy="307777"/>
          </a:xfrm>
          <a:prstGeom prst="rect">
            <a:avLst/>
          </a:prstGeom>
          <a:noFill/>
        </p:spPr>
        <p:txBody>
          <a:bodyPr wrap="none" rtlCol="0">
            <a:spAutoFit/>
          </a:bodyPr>
          <a:lstStyle/>
          <a:p>
            <a:r>
              <a:rPr lang="en-GB" sz="1400" dirty="0" smtClean="0">
                <a:latin typeface="Arial Black" panose="020B0A04020102020204" pitchFamily="34" charset="0"/>
              </a:rPr>
              <a:t>(EACH RIDE)</a:t>
            </a:r>
            <a:endParaRPr lang="en-GB" sz="1400" dirty="0">
              <a:latin typeface="Arial Black" panose="020B0A04020102020204" pitchFamily="34" charset="0"/>
            </a:endParaRPr>
          </a:p>
        </p:txBody>
      </p:sp>
      <p:cxnSp>
        <p:nvCxnSpPr>
          <p:cNvPr id="17" name="Gerade Verbindung 16"/>
          <p:cNvCxnSpPr/>
          <p:nvPr/>
        </p:nvCxnSpPr>
        <p:spPr>
          <a:xfrm>
            <a:off x="0" y="2940067"/>
            <a:ext cx="9144000" cy="0"/>
          </a:xfrm>
          <a:prstGeom prst="line">
            <a:avLst/>
          </a:prstGeom>
          <a:ln>
            <a:headEnd type="none" w="med" len="med"/>
            <a:tailEnd type="none" w="med" len="med"/>
          </a:ln>
        </p:spPr>
        <p:style>
          <a:lnRef idx="3">
            <a:schemeClr val="accent3"/>
          </a:lnRef>
          <a:fillRef idx="0">
            <a:schemeClr val="accent3"/>
          </a:fillRef>
          <a:effectRef idx="2">
            <a:schemeClr val="accent3"/>
          </a:effectRef>
          <a:fontRef idx="minor">
            <a:schemeClr val="tx1"/>
          </a:fontRef>
        </p:style>
      </p:cxnSp>
      <p:cxnSp>
        <p:nvCxnSpPr>
          <p:cNvPr id="28" name="Gerade Verbindung mit Pfeil 27"/>
          <p:cNvCxnSpPr>
            <a:stCxn id="5" idx="2"/>
            <a:endCxn id="6" idx="0"/>
          </p:cNvCxnSpPr>
          <p:nvPr/>
        </p:nvCxnSpPr>
        <p:spPr>
          <a:xfrm>
            <a:off x="7397921" y="1581012"/>
            <a:ext cx="4403" cy="574568"/>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0" name="Gerade Verbindung mit Pfeil 29"/>
          <p:cNvCxnSpPr>
            <a:stCxn id="6" idx="2"/>
            <a:endCxn id="7" idx="0"/>
          </p:cNvCxnSpPr>
          <p:nvPr/>
        </p:nvCxnSpPr>
        <p:spPr>
          <a:xfrm>
            <a:off x="7402324" y="2678800"/>
            <a:ext cx="7472" cy="67028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2" name="Gerade Verbindung mit Pfeil 31"/>
          <p:cNvCxnSpPr>
            <a:stCxn id="7" idx="2"/>
            <a:endCxn id="8" idx="0"/>
          </p:cNvCxnSpPr>
          <p:nvPr/>
        </p:nvCxnSpPr>
        <p:spPr>
          <a:xfrm>
            <a:off x="7409796" y="3656857"/>
            <a:ext cx="4403" cy="560537"/>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61332533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573852" y="408191"/>
            <a:ext cx="7968163" cy="464645"/>
          </a:xfrm>
        </p:spPr>
        <p:txBody>
          <a:bodyPr/>
          <a:lstStyle/>
          <a:p>
            <a:r>
              <a:rPr lang="it-IT" dirty="0" err="1" smtClean="0"/>
              <a:t>Feature</a:t>
            </a:r>
            <a:r>
              <a:rPr lang="it-IT" dirty="0" smtClean="0"/>
              <a:t> </a:t>
            </a:r>
            <a:r>
              <a:rPr lang="it-IT" dirty="0" err="1" smtClean="0"/>
              <a:t>SpaCe</a:t>
            </a:r>
            <a:endParaRPr lang="it-IT" dirty="0"/>
          </a:p>
        </p:txBody>
      </p:sp>
      <p:sp>
        <p:nvSpPr>
          <p:cNvPr id="4" name="Content Placeholder 1"/>
          <p:cNvSpPr txBox="1">
            <a:spLocks/>
          </p:cNvSpPr>
          <p:nvPr/>
        </p:nvSpPr>
        <p:spPr>
          <a:xfrm>
            <a:off x="2638175" y="1332610"/>
            <a:ext cx="4012004" cy="3516480"/>
          </a:xfrm>
          <a:prstGeom prst="rect">
            <a:avLst/>
          </a:prstGeom>
        </p:spPr>
        <p:txBody>
          <a:bodyPr vert="horz" lIns="0" tIns="0" rIns="0" bIns="0" rtlCol="0">
            <a:noAutofit/>
          </a:bodyPr>
          <a:lstStyle>
            <a:lvl1pPr marL="500063" indent="-500063" algn="l" defTabSz="914400" rtl="0" eaLnBrk="1" latinLnBrk="0" hangingPunct="1">
              <a:lnSpc>
                <a:spcPct val="100000"/>
              </a:lnSpc>
              <a:spcBef>
                <a:spcPts val="1200"/>
              </a:spcBef>
              <a:buClr>
                <a:schemeClr val="accent2"/>
              </a:buClr>
              <a:buSzPct val="100000"/>
              <a:buFont typeface="+mj-lt"/>
              <a:buAutoNum type="arabicPlain"/>
              <a:tabLst/>
              <a:defRPr sz="1800" kern="1200" baseline="0">
                <a:solidFill>
                  <a:schemeClr val="tx1"/>
                </a:solidFill>
                <a:latin typeface="+mn-lt"/>
                <a:ea typeface="+mn-ea"/>
                <a:cs typeface="+mn-cs"/>
              </a:defRPr>
            </a:lvl1pPr>
            <a:lvl2pPr marL="982663" indent="-490538" algn="l" defTabSz="914400" rtl="0" eaLnBrk="1" latinLnBrk="0" hangingPunct="1">
              <a:lnSpc>
                <a:spcPct val="100000"/>
              </a:lnSpc>
              <a:spcBef>
                <a:spcPts val="1200"/>
              </a:spcBef>
              <a:spcAft>
                <a:spcPts val="600"/>
              </a:spcAft>
              <a:buClr>
                <a:schemeClr val="accent2"/>
              </a:buClr>
              <a:buSzPct val="100000"/>
              <a:buFont typeface="+mj-lt"/>
              <a:buAutoNum type="arabicPlain"/>
              <a:tabLst/>
              <a:defRPr sz="1800" b="0" i="0" kern="1200" cap="none">
                <a:solidFill>
                  <a:schemeClr val="tx1"/>
                </a:solidFill>
                <a:latin typeface="Arial"/>
                <a:ea typeface="+mn-ea"/>
                <a:cs typeface="Arial"/>
              </a:defRPr>
            </a:lvl2pPr>
            <a:lvl3pPr marL="1431925" indent="-450850" algn="l" defTabSz="914400" rtl="0" eaLnBrk="1" latinLnBrk="0" hangingPunct="1">
              <a:lnSpc>
                <a:spcPct val="120000"/>
              </a:lnSpc>
              <a:spcBef>
                <a:spcPts val="1200"/>
              </a:spcBef>
              <a:buClr>
                <a:schemeClr val="accent2"/>
              </a:buClr>
              <a:buSzPct val="100000"/>
              <a:buFont typeface="+mj-lt"/>
              <a:buAutoNum type="arabicPlain"/>
              <a:tabLst/>
              <a:defRPr sz="1600" b="0" i="0" kern="1200">
                <a:solidFill>
                  <a:schemeClr val="tx1"/>
                </a:solidFill>
                <a:latin typeface="Arial"/>
                <a:ea typeface="+mn-ea"/>
                <a:cs typeface="Arial"/>
              </a:defRPr>
            </a:lvl3pPr>
            <a:lvl4pPr marL="1371600" indent="-342900" algn="l" defTabSz="914400" rtl="0" eaLnBrk="1" latinLnBrk="0" hangingPunct="1">
              <a:lnSpc>
                <a:spcPct val="120000"/>
              </a:lnSpc>
              <a:spcBef>
                <a:spcPts val="600"/>
              </a:spcBef>
              <a:buClr>
                <a:schemeClr val="tx2"/>
              </a:buClr>
              <a:buSzPct val="130000"/>
              <a:buFont typeface="+mj-lt"/>
              <a:buAutoNum type="arabicPeriod"/>
              <a:defRPr sz="1800" kern="1200">
                <a:solidFill>
                  <a:schemeClr val="tx1"/>
                </a:solidFill>
                <a:latin typeface="+mn-lt"/>
                <a:ea typeface="+mn-ea"/>
                <a:cs typeface="+mn-cs"/>
              </a:defRPr>
            </a:lvl4pPr>
            <a:lvl5pPr marL="1714500" indent="-3429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a:lstStyle>
          <a:p>
            <a:r>
              <a:rPr lang="en-GB" dirty="0" smtClean="0">
                <a:latin typeface="Arial Black" panose="020B0A04020102020204" pitchFamily="34" charset="0"/>
              </a:rPr>
              <a:t>MAPPING</a:t>
            </a:r>
          </a:p>
          <a:p>
            <a:r>
              <a:rPr lang="en-GB" dirty="0" smtClean="0">
                <a:latin typeface="Arial Black" panose="020B0A04020102020204" pitchFamily="34" charset="0"/>
              </a:rPr>
              <a:t>LOCALIZATION</a:t>
            </a:r>
          </a:p>
          <a:p>
            <a:r>
              <a:rPr lang="en-GB" dirty="0" smtClean="0">
                <a:latin typeface="Arial Black" panose="020B0A04020102020204" pitchFamily="34" charset="0"/>
              </a:rPr>
              <a:t>NAVIGATION</a:t>
            </a:r>
          </a:p>
          <a:p>
            <a:r>
              <a:rPr lang="en-GB" dirty="0" smtClean="0">
                <a:latin typeface="Arial Black" panose="020B0A04020102020204" pitchFamily="34" charset="0"/>
              </a:rPr>
              <a:t>PEDESTRIAN DETECTION</a:t>
            </a:r>
          </a:p>
          <a:p>
            <a:r>
              <a:rPr lang="en-GB" dirty="0" smtClean="0">
                <a:latin typeface="Arial Black" panose="020B0A04020102020204" pitchFamily="34" charset="0"/>
              </a:rPr>
              <a:t>PEDESTRIAN INTERACTION</a:t>
            </a:r>
          </a:p>
          <a:p>
            <a:r>
              <a:rPr lang="en-GB" dirty="0" smtClean="0">
                <a:latin typeface="Arial Black" panose="020B0A04020102020204" pitchFamily="34" charset="0"/>
              </a:rPr>
              <a:t>VEHICLE INTERACTION</a:t>
            </a:r>
          </a:p>
          <a:p>
            <a:pPr lvl="1"/>
            <a:endParaRPr lang="en-GB" dirty="0" smtClean="0"/>
          </a:p>
          <a:p>
            <a:endParaRPr lang="en-GB" dirty="0"/>
          </a:p>
        </p:txBody>
      </p:sp>
    </p:spTree>
    <p:extLst>
      <p:ext uri="{BB962C8B-B14F-4D97-AF65-F5344CB8AC3E}">
        <p14:creationId xmlns:p14="http://schemas.microsoft.com/office/powerpoint/2010/main" val="304926297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573852" y="408191"/>
            <a:ext cx="7968163" cy="464645"/>
          </a:xfrm>
        </p:spPr>
        <p:txBody>
          <a:bodyPr/>
          <a:lstStyle/>
          <a:p>
            <a:r>
              <a:rPr lang="it-IT" dirty="0" err="1" smtClean="0"/>
              <a:t>AUTONOMY</a:t>
            </a:r>
            <a:r>
              <a:rPr lang="it-IT" dirty="0" smtClean="0"/>
              <a:t> ARCHITECTURE</a:t>
            </a:r>
            <a:endParaRPr lang="it-IT" dirty="0"/>
          </a:p>
        </p:txBody>
      </p:sp>
      <p:cxnSp>
        <p:nvCxnSpPr>
          <p:cNvPr id="28" name="Gerade Verbindung mit Pfeil 27"/>
          <p:cNvCxnSpPr/>
          <p:nvPr/>
        </p:nvCxnSpPr>
        <p:spPr>
          <a:xfrm>
            <a:off x="2525556" y="1800245"/>
            <a:ext cx="629392" cy="0"/>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sp>
        <p:nvSpPr>
          <p:cNvPr id="13" name="Rechteck 12"/>
          <p:cNvSpPr/>
          <p:nvPr/>
        </p:nvSpPr>
        <p:spPr>
          <a:xfrm>
            <a:off x="346182" y="1562892"/>
            <a:ext cx="2066299" cy="69806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400" dirty="0" smtClean="0">
                <a:latin typeface="Arial Black" panose="020B0A04020102020204" pitchFamily="34" charset="0"/>
              </a:rPr>
              <a:t>INFRASTRUCTURE</a:t>
            </a:r>
            <a:endParaRPr lang="de-DE" sz="1400" dirty="0">
              <a:latin typeface="Arial Black" panose="020B0A04020102020204" pitchFamily="34" charset="0"/>
            </a:endParaRPr>
          </a:p>
        </p:txBody>
      </p:sp>
      <p:sp>
        <p:nvSpPr>
          <p:cNvPr id="20" name="Rechteck 19"/>
          <p:cNvSpPr/>
          <p:nvPr/>
        </p:nvSpPr>
        <p:spPr>
          <a:xfrm>
            <a:off x="3277408" y="1562891"/>
            <a:ext cx="2066299" cy="69806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400" dirty="0" err="1" smtClean="0">
                <a:latin typeface="Arial Black" panose="020B0A04020102020204" pitchFamily="34" charset="0"/>
              </a:rPr>
              <a:t>PERCEPTION</a:t>
            </a:r>
            <a:endParaRPr lang="de-DE" sz="1400" dirty="0">
              <a:latin typeface="Arial Black" panose="020B0A04020102020204" pitchFamily="34" charset="0"/>
            </a:endParaRPr>
          </a:p>
        </p:txBody>
      </p:sp>
      <p:sp>
        <p:nvSpPr>
          <p:cNvPr id="21" name="Rechteck 20"/>
          <p:cNvSpPr/>
          <p:nvPr/>
        </p:nvSpPr>
        <p:spPr>
          <a:xfrm>
            <a:off x="6256257" y="1562890"/>
            <a:ext cx="2066299" cy="69806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400" dirty="0" err="1" smtClean="0">
                <a:latin typeface="Arial Black" panose="020B0A04020102020204" pitchFamily="34" charset="0"/>
              </a:rPr>
              <a:t>SENSING</a:t>
            </a:r>
            <a:endParaRPr lang="de-DE" sz="1400" dirty="0">
              <a:latin typeface="Arial Black" panose="020B0A04020102020204" pitchFamily="34" charset="0"/>
            </a:endParaRPr>
          </a:p>
        </p:txBody>
      </p:sp>
      <p:sp>
        <p:nvSpPr>
          <p:cNvPr id="22" name="Rechteck 21"/>
          <p:cNvSpPr/>
          <p:nvPr/>
        </p:nvSpPr>
        <p:spPr>
          <a:xfrm>
            <a:off x="346182" y="3272889"/>
            <a:ext cx="2066299" cy="69806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400" dirty="0" err="1" smtClean="0">
                <a:latin typeface="Arial Black" panose="020B0A04020102020204" pitchFamily="34" charset="0"/>
              </a:rPr>
              <a:t>ESTIMATION</a:t>
            </a:r>
            <a:endParaRPr lang="de-DE" sz="1400" dirty="0">
              <a:latin typeface="Arial Black" panose="020B0A04020102020204" pitchFamily="34" charset="0"/>
            </a:endParaRPr>
          </a:p>
        </p:txBody>
      </p:sp>
      <p:sp>
        <p:nvSpPr>
          <p:cNvPr id="23" name="Rechteck 22"/>
          <p:cNvSpPr/>
          <p:nvPr/>
        </p:nvSpPr>
        <p:spPr>
          <a:xfrm>
            <a:off x="3277408" y="3272888"/>
            <a:ext cx="2066299" cy="69806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400" dirty="0" err="1" smtClean="0">
                <a:latin typeface="Arial Black" panose="020B0A04020102020204" pitchFamily="34" charset="0"/>
              </a:rPr>
              <a:t>PLANNING</a:t>
            </a:r>
            <a:r>
              <a:rPr lang="de-DE" sz="1400" dirty="0" smtClean="0">
                <a:latin typeface="Arial Black" panose="020B0A04020102020204" pitchFamily="34" charset="0"/>
              </a:rPr>
              <a:t>/</a:t>
            </a:r>
          </a:p>
          <a:p>
            <a:pPr algn="ctr"/>
            <a:r>
              <a:rPr lang="de-DE" sz="1400" dirty="0" smtClean="0">
                <a:latin typeface="Arial Black" panose="020B0A04020102020204" pitchFamily="34" charset="0"/>
              </a:rPr>
              <a:t>CONTROLLING</a:t>
            </a:r>
            <a:endParaRPr lang="de-DE" sz="1400" dirty="0">
              <a:latin typeface="Arial Black" panose="020B0A04020102020204" pitchFamily="34" charset="0"/>
            </a:endParaRPr>
          </a:p>
        </p:txBody>
      </p:sp>
      <p:sp>
        <p:nvSpPr>
          <p:cNvPr id="24" name="Rechteck 23"/>
          <p:cNvSpPr/>
          <p:nvPr/>
        </p:nvSpPr>
        <p:spPr>
          <a:xfrm>
            <a:off x="6256257" y="3272887"/>
            <a:ext cx="2066299" cy="698069"/>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de-DE" sz="1400" dirty="0" smtClean="0">
                <a:latin typeface="Arial Black" panose="020B0A04020102020204" pitchFamily="34" charset="0"/>
              </a:rPr>
              <a:t>ROBOT</a:t>
            </a:r>
          </a:p>
          <a:p>
            <a:pPr algn="ctr"/>
            <a:r>
              <a:rPr lang="de-DE" sz="1400" dirty="0" err="1" smtClean="0">
                <a:latin typeface="Arial Black" panose="020B0A04020102020204" pitchFamily="34" charset="0"/>
              </a:rPr>
              <a:t>PLATFORM</a:t>
            </a:r>
            <a:endParaRPr lang="de-DE" sz="1400" dirty="0">
              <a:latin typeface="Arial Black" panose="020B0A04020102020204" pitchFamily="34" charset="0"/>
            </a:endParaRPr>
          </a:p>
        </p:txBody>
      </p:sp>
      <p:cxnSp>
        <p:nvCxnSpPr>
          <p:cNvPr id="27" name="Gerade Verbindung mit Pfeil 26"/>
          <p:cNvCxnSpPr/>
          <p:nvPr/>
        </p:nvCxnSpPr>
        <p:spPr>
          <a:xfrm flipH="1">
            <a:off x="2525558" y="2064842"/>
            <a:ext cx="618170" cy="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7" name="Gerade Verbindung mit Pfeil 36"/>
          <p:cNvCxnSpPr/>
          <p:nvPr/>
        </p:nvCxnSpPr>
        <p:spPr>
          <a:xfrm>
            <a:off x="2514336" y="3621921"/>
            <a:ext cx="629392" cy="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8" name="Gerade Verbindung mit Pfeil 37"/>
          <p:cNvCxnSpPr/>
          <p:nvPr/>
        </p:nvCxnSpPr>
        <p:spPr>
          <a:xfrm>
            <a:off x="5499693" y="3621923"/>
            <a:ext cx="629392" cy="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39" name="Gerade Verbindung mit Pfeil 38"/>
          <p:cNvCxnSpPr/>
          <p:nvPr/>
        </p:nvCxnSpPr>
        <p:spPr>
          <a:xfrm>
            <a:off x="1062337" y="2468748"/>
            <a:ext cx="0" cy="493235"/>
          </a:xfrm>
          <a:prstGeom prst="straightConnector1">
            <a:avLst/>
          </a:prstGeom>
          <a:ln>
            <a:tailEnd type="arrow"/>
          </a:ln>
        </p:spPr>
        <p:style>
          <a:lnRef idx="3">
            <a:schemeClr val="accent1"/>
          </a:lnRef>
          <a:fillRef idx="0">
            <a:schemeClr val="accent1"/>
          </a:fillRef>
          <a:effectRef idx="2">
            <a:schemeClr val="accent1"/>
          </a:effectRef>
          <a:fontRef idx="minor">
            <a:schemeClr val="tx1"/>
          </a:fontRef>
        </p:style>
      </p:cxnSp>
      <p:cxnSp>
        <p:nvCxnSpPr>
          <p:cNvPr id="41" name="Gerade Verbindung mit Pfeil 40"/>
          <p:cNvCxnSpPr/>
          <p:nvPr/>
        </p:nvCxnSpPr>
        <p:spPr>
          <a:xfrm>
            <a:off x="1657903" y="2471047"/>
            <a:ext cx="0" cy="493235"/>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42" name="Gerade Verbindung mit Pfeil 41"/>
          <p:cNvCxnSpPr/>
          <p:nvPr/>
        </p:nvCxnSpPr>
        <p:spPr>
          <a:xfrm flipH="1">
            <a:off x="5499693" y="1911926"/>
            <a:ext cx="618170" cy="0"/>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cxnSp>
        <p:nvCxnSpPr>
          <p:cNvPr id="44" name="Gewinkelte Verbindung 43"/>
          <p:cNvCxnSpPr/>
          <p:nvPr/>
        </p:nvCxnSpPr>
        <p:spPr>
          <a:xfrm flipV="1">
            <a:off x="8437946" y="1911925"/>
            <a:ext cx="12700" cy="1709997"/>
          </a:xfrm>
          <a:prstGeom prst="bentConnector3">
            <a:avLst>
              <a:gd name="adj1" fmla="val 2606394"/>
            </a:avLst>
          </a:prstGeom>
          <a:ln>
            <a:tailEnd type="arrow"/>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4875988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573852" y="408191"/>
            <a:ext cx="7968163" cy="464645"/>
          </a:xfrm>
        </p:spPr>
        <p:txBody>
          <a:bodyPr/>
          <a:lstStyle/>
          <a:p>
            <a:r>
              <a:rPr lang="it-IT" dirty="0" err="1" smtClean="0"/>
              <a:t>Mapping</a:t>
            </a:r>
            <a:endParaRPr lang="it-IT" dirty="0"/>
          </a:p>
        </p:txBody>
      </p:sp>
      <p:grpSp>
        <p:nvGrpSpPr>
          <p:cNvPr id="30" name="Gruppieren 29"/>
          <p:cNvGrpSpPr/>
          <p:nvPr/>
        </p:nvGrpSpPr>
        <p:grpSpPr>
          <a:xfrm>
            <a:off x="273621" y="1432900"/>
            <a:ext cx="2255823" cy="2643719"/>
            <a:chOff x="399374" y="2058705"/>
            <a:chExt cx="1855969" cy="2378798"/>
          </a:xfrm>
        </p:grpSpPr>
        <p:sp>
          <p:nvSpPr>
            <p:cNvPr id="17" name="Rechteck 16"/>
            <p:cNvSpPr/>
            <p:nvPr/>
          </p:nvSpPr>
          <p:spPr>
            <a:xfrm>
              <a:off x="399374" y="2058705"/>
              <a:ext cx="1855969" cy="2378798"/>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grpSp>
          <p:nvGrpSpPr>
            <p:cNvPr id="6" name="Gruppieren 5"/>
            <p:cNvGrpSpPr/>
            <p:nvPr/>
          </p:nvGrpSpPr>
          <p:grpSpPr>
            <a:xfrm>
              <a:off x="507788" y="2161149"/>
              <a:ext cx="1616400" cy="2155803"/>
              <a:chOff x="602790" y="1942382"/>
              <a:chExt cx="1616400" cy="2155803"/>
            </a:xfrm>
          </p:grpSpPr>
          <p:pic>
            <p:nvPicPr>
              <p:cNvPr id="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3747" y="2959948"/>
                <a:ext cx="1614487" cy="113823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2790" y="1942382"/>
                <a:ext cx="1616400" cy="99178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grpSp>
      </p:grpSp>
      <p:grpSp>
        <p:nvGrpSpPr>
          <p:cNvPr id="29" name="Gruppieren 28"/>
          <p:cNvGrpSpPr/>
          <p:nvPr/>
        </p:nvGrpSpPr>
        <p:grpSpPr>
          <a:xfrm>
            <a:off x="3094364" y="1432589"/>
            <a:ext cx="5812125" cy="1190257"/>
            <a:chOff x="2713780" y="1432589"/>
            <a:chExt cx="6073960" cy="1243878"/>
          </a:xfrm>
        </p:grpSpPr>
        <p:sp>
          <p:nvSpPr>
            <p:cNvPr id="26" name="Rechteck 25"/>
            <p:cNvSpPr/>
            <p:nvPr/>
          </p:nvSpPr>
          <p:spPr>
            <a:xfrm>
              <a:off x="2713780" y="1432589"/>
              <a:ext cx="6073960" cy="1243878"/>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grpSp>
          <p:nvGrpSpPr>
            <p:cNvPr id="10" name="Gruppieren 9"/>
            <p:cNvGrpSpPr/>
            <p:nvPr/>
          </p:nvGrpSpPr>
          <p:grpSpPr>
            <a:xfrm>
              <a:off x="2846535" y="1545956"/>
              <a:ext cx="1738418" cy="1019850"/>
              <a:chOff x="2775285" y="1522206"/>
              <a:chExt cx="1738418" cy="1019850"/>
            </a:xfrm>
          </p:grpSpPr>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75285" y="1522206"/>
                <a:ext cx="1717132" cy="1018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7" name="Textfeld 6"/>
              <p:cNvSpPr txBox="1"/>
              <p:nvPr/>
            </p:nvSpPr>
            <p:spPr>
              <a:xfrm>
                <a:off x="2784544" y="2091758"/>
                <a:ext cx="1729159" cy="450298"/>
              </a:xfrm>
              <a:prstGeom prst="rect">
                <a:avLst/>
              </a:prstGeom>
              <a:noFill/>
            </p:spPr>
            <p:txBody>
              <a:bodyPr wrap="none" rtlCol="0">
                <a:spAutoFit/>
              </a:bodyPr>
              <a:lstStyle/>
              <a:p>
                <a:pPr algn="ctr"/>
                <a:r>
                  <a:rPr lang="de-DE" sz="1100" b="1" dirty="0" smtClean="0">
                    <a:latin typeface="Arial Black" panose="020B0A04020102020204" pitchFamily="34" charset="0"/>
                  </a:rPr>
                  <a:t>SURFACE NORMAL</a:t>
                </a:r>
              </a:p>
              <a:p>
                <a:pPr algn="ctr"/>
                <a:r>
                  <a:rPr lang="de-DE" sz="1100" b="1" dirty="0" err="1" smtClean="0">
                    <a:latin typeface="Arial Black" panose="020B0A04020102020204" pitchFamily="34" charset="0"/>
                  </a:rPr>
                  <a:t>CALCULATIONS</a:t>
                </a:r>
                <a:endParaRPr lang="de-DE" sz="1100" b="1" dirty="0">
                  <a:latin typeface="Arial Black" panose="020B0A04020102020204" pitchFamily="34" charset="0"/>
                </a:endParaRPr>
              </a:p>
            </p:txBody>
          </p:sp>
        </p:grpSp>
        <p:grpSp>
          <p:nvGrpSpPr>
            <p:cNvPr id="9" name="Gruppieren 8"/>
            <p:cNvGrpSpPr/>
            <p:nvPr/>
          </p:nvGrpSpPr>
          <p:grpSpPr>
            <a:xfrm>
              <a:off x="4779318" y="1551424"/>
              <a:ext cx="1705370" cy="1017490"/>
              <a:chOff x="4788158" y="1518560"/>
              <a:chExt cx="1705370" cy="1017490"/>
            </a:xfrm>
          </p:grpSpPr>
          <p:pic>
            <p:nvPicPr>
              <p:cNvPr id="1030" name="Picture 6"/>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88158" y="1518560"/>
                <a:ext cx="1705370" cy="101749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14" name="Textfeld 13"/>
              <p:cNvSpPr txBox="1"/>
              <p:nvPr/>
            </p:nvSpPr>
            <p:spPr>
              <a:xfrm>
                <a:off x="4903115" y="2073504"/>
                <a:ext cx="1583416" cy="450297"/>
              </a:xfrm>
              <a:prstGeom prst="rect">
                <a:avLst/>
              </a:prstGeom>
              <a:noFill/>
            </p:spPr>
            <p:txBody>
              <a:bodyPr wrap="none" rtlCol="0">
                <a:spAutoFit/>
              </a:bodyPr>
              <a:lstStyle/>
              <a:p>
                <a:pPr algn="ctr"/>
                <a:r>
                  <a:rPr lang="de-DE" sz="1100" b="1" dirty="0" smtClean="0">
                    <a:latin typeface="Arial Black" panose="020B0A04020102020204" pitchFamily="34" charset="0"/>
                  </a:rPr>
                  <a:t>POINT</a:t>
                </a:r>
              </a:p>
              <a:p>
                <a:pPr algn="ctr"/>
                <a:r>
                  <a:rPr lang="de-DE" sz="1100" b="1" dirty="0" err="1" smtClean="0">
                    <a:latin typeface="Arial Black" panose="020B0A04020102020204" pitchFamily="34" charset="0"/>
                  </a:rPr>
                  <a:t>CLASSIFICATION</a:t>
                </a:r>
                <a:endParaRPr lang="de-DE" sz="1100" b="1" dirty="0">
                  <a:latin typeface="Arial Black" panose="020B0A04020102020204" pitchFamily="34" charset="0"/>
                </a:endParaRPr>
              </a:p>
            </p:txBody>
          </p:sp>
        </p:grpSp>
        <p:grpSp>
          <p:nvGrpSpPr>
            <p:cNvPr id="8" name="Gruppieren 7"/>
            <p:cNvGrpSpPr/>
            <p:nvPr/>
          </p:nvGrpSpPr>
          <p:grpSpPr>
            <a:xfrm>
              <a:off x="6685414" y="1541000"/>
              <a:ext cx="1971708" cy="1018800"/>
              <a:chOff x="6649789" y="1517250"/>
              <a:chExt cx="1971708" cy="1018800"/>
            </a:xfrm>
          </p:grpSpPr>
          <p:pic>
            <p:nvPicPr>
              <p:cNvPr id="1031"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49789" y="1517250"/>
                <a:ext cx="1971708" cy="10188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15" name="Textfeld 14"/>
              <p:cNvSpPr txBox="1"/>
              <p:nvPr/>
            </p:nvSpPr>
            <p:spPr>
              <a:xfrm>
                <a:off x="6782237" y="2234832"/>
                <a:ext cx="1693981" cy="273395"/>
              </a:xfrm>
              <a:prstGeom prst="rect">
                <a:avLst/>
              </a:prstGeom>
              <a:noFill/>
            </p:spPr>
            <p:txBody>
              <a:bodyPr wrap="none" rtlCol="0">
                <a:spAutoFit/>
              </a:bodyPr>
              <a:lstStyle/>
              <a:p>
                <a:pPr algn="ctr"/>
                <a:r>
                  <a:rPr lang="de-DE" sz="1100" b="1" dirty="0" smtClean="0">
                    <a:latin typeface="Arial Black" panose="020B0A04020102020204" pitchFamily="34" charset="0"/>
                  </a:rPr>
                  <a:t>INTEREST POINTS</a:t>
                </a:r>
                <a:endParaRPr lang="de-DE" sz="1100" b="1" dirty="0">
                  <a:latin typeface="Arial Black" panose="020B0A04020102020204" pitchFamily="34" charset="0"/>
                </a:endParaRPr>
              </a:p>
            </p:txBody>
          </p:sp>
        </p:grpSp>
      </p:grpSp>
      <p:grpSp>
        <p:nvGrpSpPr>
          <p:cNvPr id="28" name="Gruppieren 27"/>
          <p:cNvGrpSpPr/>
          <p:nvPr/>
        </p:nvGrpSpPr>
        <p:grpSpPr>
          <a:xfrm>
            <a:off x="4393848" y="2992580"/>
            <a:ext cx="3218213" cy="1947553"/>
            <a:chOff x="3621973" y="2992580"/>
            <a:chExt cx="3218213" cy="1947553"/>
          </a:xfrm>
        </p:grpSpPr>
        <p:sp>
          <p:nvSpPr>
            <p:cNvPr id="27" name="Rechteck 26"/>
            <p:cNvSpPr/>
            <p:nvPr/>
          </p:nvSpPr>
          <p:spPr>
            <a:xfrm>
              <a:off x="3621973" y="2992580"/>
              <a:ext cx="3218213" cy="1947553"/>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grpSp>
          <p:nvGrpSpPr>
            <p:cNvPr id="11" name="Gruppieren 10"/>
            <p:cNvGrpSpPr/>
            <p:nvPr/>
          </p:nvGrpSpPr>
          <p:grpSpPr>
            <a:xfrm>
              <a:off x="3754240" y="3132716"/>
              <a:ext cx="2982690" cy="1657819"/>
              <a:chOff x="3648679" y="2802042"/>
              <a:chExt cx="2982690" cy="1657819"/>
            </a:xfrm>
          </p:grpSpPr>
          <p:pic>
            <p:nvPicPr>
              <p:cNvPr id="1028" name="Picture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648679" y="2802042"/>
                <a:ext cx="2943957" cy="165781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16" name="Textfeld 15"/>
              <p:cNvSpPr txBox="1"/>
              <p:nvPr/>
            </p:nvSpPr>
            <p:spPr>
              <a:xfrm>
                <a:off x="3686332" y="4147718"/>
                <a:ext cx="2945037" cy="261610"/>
              </a:xfrm>
              <a:prstGeom prst="rect">
                <a:avLst/>
              </a:prstGeom>
              <a:noFill/>
            </p:spPr>
            <p:txBody>
              <a:bodyPr wrap="none" rtlCol="0">
                <a:spAutoFit/>
              </a:bodyPr>
              <a:lstStyle/>
              <a:p>
                <a:pPr algn="ctr"/>
                <a:r>
                  <a:rPr lang="de-DE" sz="1100" b="1" dirty="0" err="1" smtClean="0">
                    <a:latin typeface="Arial Black" panose="020B0A04020102020204" pitchFamily="34" charset="0"/>
                  </a:rPr>
                  <a:t>SYNTHETIC</a:t>
                </a:r>
                <a:r>
                  <a:rPr lang="de-DE" sz="1100" b="1" dirty="0" smtClean="0">
                    <a:latin typeface="Arial Black" panose="020B0A04020102020204" pitchFamily="34" charset="0"/>
                  </a:rPr>
                  <a:t> </a:t>
                </a:r>
                <a:r>
                  <a:rPr lang="de-DE" sz="1100" b="1" dirty="0" err="1" smtClean="0">
                    <a:latin typeface="Arial Black" panose="020B0A04020102020204" pitchFamily="34" charset="0"/>
                  </a:rPr>
                  <a:t>LIDAR</a:t>
                </a:r>
                <a:r>
                  <a:rPr lang="de-DE" sz="1100" b="1" dirty="0" smtClean="0">
                    <a:latin typeface="Arial Black" panose="020B0A04020102020204" pitchFamily="34" charset="0"/>
                  </a:rPr>
                  <a:t> </a:t>
                </a:r>
                <a:r>
                  <a:rPr lang="de-DE" sz="1100" b="1" dirty="0" err="1" smtClean="0">
                    <a:latin typeface="Arial Black" panose="020B0A04020102020204" pitchFamily="34" charset="0"/>
                  </a:rPr>
                  <a:t>CONSTRUCTION</a:t>
                </a:r>
                <a:endParaRPr lang="de-DE" sz="1100" b="1" dirty="0">
                  <a:latin typeface="Arial Black" panose="020B0A04020102020204" pitchFamily="34" charset="0"/>
                </a:endParaRPr>
              </a:p>
            </p:txBody>
          </p:sp>
        </p:grpSp>
      </p:grpSp>
      <p:sp>
        <p:nvSpPr>
          <p:cNvPr id="23" name="Subtitle 5"/>
          <p:cNvSpPr>
            <a:spLocks noGrp="1"/>
          </p:cNvSpPr>
          <p:nvPr>
            <p:ph type="subTitle" idx="1"/>
          </p:nvPr>
        </p:nvSpPr>
        <p:spPr>
          <a:xfrm>
            <a:off x="573852" y="753750"/>
            <a:ext cx="7968163" cy="328820"/>
          </a:xfrm>
        </p:spPr>
        <p:txBody>
          <a:bodyPr/>
          <a:lstStyle/>
          <a:p>
            <a:r>
              <a:rPr lang="en-US" dirty="0" smtClean="0"/>
              <a:t>Laser Scanners</a:t>
            </a:r>
            <a:endParaRPr lang="en-US" dirty="0"/>
          </a:p>
        </p:txBody>
      </p:sp>
      <p:cxnSp>
        <p:nvCxnSpPr>
          <p:cNvPr id="1041" name="Gewinkelte Verbindung 1040"/>
          <p:cNvCxnSpPr>
            <a:stCxn id="17" idx="3"/>
            <a:endCxn id="26" idx="1"/>
          </p:cNvCxnSpPr>
          <p:nvPr/>
        </p:nvCxnSpPr>
        <p:spPr>
          <a:xfrm flipV="1">
            <a:off x="2529444" y="2027718"/>
            <a:ext cx="564920" cy="727042"/>
          </a:xfrm>
          <a:prstGeom prst="bentConnector3">
            <a:avLst/>
          </a:prstGeom>
          <a:ln>
            <a:tailEnd type="arrow"/>
          </a:ln>
        </p:spPr>
        <p:style>
          <a:lnRef idx="3">
            <a:schemeClr val="accent2"/>
          </a:lnRef>
          <a:fillRef idx="0">
            <a:schemeClr val="accent2"/>
          </a:fillRef>
          <a:effectRef idx="2">
            <a:schemeClr val="accent2"/>
          </a:effectRef>
          <a:fontRef idx="minor">
            <a:schemeClr val="tx1"/>
          </a:fontRef>
        </p:style>
      </p:cxnSp>
      <p:cxnSp>
        <p:nvCxnSpPr>
          <p:cNvPr id="1043" name="Gerade Verbindung mit Pfeil 1042"/>
          <p:cNvCxnSpPr>
            <a:stCxn id="26" idx="2"/>
            <a:endCxn id="27" idx="0"/>
          </p:cNvCxnSpPr>
          <p:nvPr/>
        </p:nvCxnSpPr>
        <p:spPr>
          <a:xfrm>
            <a:off x="6000427" y="2622846"/>
            <a:ext cx="2528" cy="369734"/>
          </a:xfrm>
          <a:prstGeom prst="straightConnector1">
            <a:avLst/>
          </a:prstGeom>
          <a:ln>
            <a:tailEnd type="arrow"/>
          </a:ln>
        </p:spPr>
        <p:style>
          <a:lnRef idx="3">
            <a:schemeClr val="accent2"/>
          </a:lnRef>
          <a:fillRef idx="0">
            <a:schemeClr val="accent2"/>
          </a:fillRef>
          <a:effectRef idx="2">
            <a:schemeClr val="accent2"/>
          </a:effectRef>
          <a:fontRef idx="minor">
            <a:schemeClr val="tx1"/>
          </a:fontRef>
        </p:style>
      </p:cxnSp>
      <p:sp>
        <p:nvSpPr>
          <p:cNvPr id="54" name="Subtitle 5"/>
          <p:cNvSpPr txBox="1">
            <a:spLocks/>
          </p:cNvSpPr>
          <p:nvPr/>
        </p:nvSpPr>
        <p:spPr>
          <a:xfrm>
            <a:off x="95551" y="3387883"/>
            <a:ext cx="2611961" cy="686155"/>
          </a:xfrm>
          <a:prstGeom prst="rect">
            <a:avLst/>
          </a:prstGeom>
        </p:spPr>
        <p:txBody>
          <a:bodyPr vert="horz" lIns="0" tIns="0" rIns="0" bIns="0" rtlCol="0" anchor="ctr">
            <a:noAutofit/>
          </a:bodyPr>
          <a:lstStyle>
            <a:lvl1pPr marL="0" indent="0" algn="ctr" defTabSz="914400" rtl="0" eaLnBrk="1" latinLnBrk="0" hangingPunct="1">
              <a:lnSpc>
                <a:spcPct val="100000"/>
              </a:lnSpc>
              <a:spcBef>
                <a:spcPts val="600"/>
              </a:spcBef>
              <a:buFont typeface="Arial" pitchFamily="34" charset="0"/>
              <a:buNone/>
              <a:defRPr sz="1600" b="0" kern="1200" cap="all" baseline="0">
                <a:solidFill>
                  <a:schemeClr val="tx1"/>
                </a:solidFill>
                <a:latin typeface="Arial Black" panose="020B0A04020102020204" pitchFamily="34" charset="0"/>
                <a:ea typeface="+mn-ea"/>
                <a:cs typeface="Arial Black" panose="020B0A04020102020204" pitchFamily="34" charset="0"/>
              </a:defRPr>
            </a:lvl1pPr>
            <a:lvl2pPr marL="457200" indent="0" algn="ctr" defTabSz="914400" rtl="0" eaLnBrk="1" latinLnBrk="0" hangingPunct="1">
              <a:lnSpc>
                <a:spcPct val="100000"/>
              </a:lnSpc>
              <a:spcBef>
                <a:spcPts val="1200"/>
              </a:spcBef>
              <a:spcAft>
                <a:spcPts val="600"/>
              </a:spcAft>
              <a:buFont typeface="Arial" pitchFamily="34" charset="0"/>
              <a:buNone/>
              <a:defRPr sz="1800" b="0" i="0" kern="1200" cap="all">
                <a:solidFill>
                  <a:schemeClr val="tx1">
                    <a:tint val="75000"/>
                  </a:schemeClr>
                </a:solidFill>
                <a:latin typeface="Arial"/>
                <a:ea typeface="+mn-ea"/>
                <a:cs typeface="Arial"/>
              </a:defRPr>
            </a:lvl2pPr>
            <a:lvl3pPr marL="914400" indent="0" algn="ctr" defTabSz="914400" rtl="0" eaLnBrk="1" latinLnBrk="0" hangingPunct="1">
              <a:lnSpc>
                <a:spcPct val="120000"/>
              </a:lnSpc>
              <a:spcBef>
                <a:spcPts val="600"/>
              </a:spcBef>
              <a:buFont typeface="Arial" pitchFamily="34" charset="0"/>
              <a:buNone/>
              <a:defRPr sz="1400" b="0" i="0" kern="1200">
                <a:solidFill>
                  <a:schemeClr val="tx1">
                    <a:tint val="75000"/>
                  </a:schemeClr>
                </a:solidFill>
                <a:latin typeface="Arial"/>
                <a:ea typeface="+mn-ea"/>
                <a:cs typeface="Arial"/>
              </a:defRPr>
            </a:lvl3pPr>
            <a:lvl4pPr marL="1371600" indent="0" algn="ctr" defTabSz="914400" rtl="0" eaLnBrk="1" latinLnBrk="0" hangingPunct="1">
              <a:lnSpc>
                <a:spcPct val="120000"/>
              </a:lnSpc>
              <a:spcBef>
                <a:spcPts val="600"/>
              </a:spcBef>
              <a:buClr>
                <a:schemeClr val="tx2"/>
              </a:buClr>
              <a:buSzPct val="130000"/>
              <a:buFont typeface="Wingdings" panose="05000000000000000000" pitchFamily="2" charset="2"/>
              <a:buNone/>
              <a:defRPr sz="1800" kern="1200">
                <a:solidFill>
                  <a:schemeClr val="tx1">
                    <a:tint val="75000"/>
                  </a:schemeClr>
                </a:solidFill>
                <a:latin typeface="+mn-lt"/>
                <a:ea typeface="+mn-ea"/>
                <a:cs typeface="+mn-cs"/>
              </a:defRPr>
            </a:lvl4pPr>
            <a:lvl5pPr marL="1828800" indent="0" algn="ctr" defTabSz="914400" rtl="0" eaLnBrk="1" latinLnBrk="0" hangingPunct="1">
              <a:lnSpc>
                <a:spcPct val="120000"/>
              </a:lnSpc>
              <a:spcBef>
                <a:spcPts val="600"/>
              </a:spcBef>
              <a:buClr>
                <a:schemeClr val="tx2"/>
              </a:buClr>
              <a:buFont typeface="Wingdings" panose="05000000000000000000" pitchFamily="2" charset="2"/>
              <a:buNone/>
              <a:defRPr sz="1800" kern="1200">
                <a:solidFill>
                  <a:schemeClr val="tx1">
                    <a:tint val="75000"/>
                  </a:schemeClr>
                </a:solidFill>
                <a:latin typeface="+mn-lt"/>
                <a:ea typeface="+mn-ea"/>
                <a:cs typeface="+mn-cs"/>
              </a:defRPr>
            </a:lvl5pPr>
            <a:lvl6pPr marL="2286000" indent="0" algn="ctr" defTabSz="914400" rtl="0" eaLnBrk="1" latinLnBrk="0" hangingPunct="1">
              <a:lnSpc>
                <a:spcPct val="120000"/>
              </a:lnSpc>
              <a:spcBef>
                <a:spcPts val="600"/>
              </a:spcBef>
              <a:buClr>
                <a:schemeClr val="tx2"/>
              </a:buClr>
              <a:buFont typeface="Wingdings" panose="05000000000000000000" pitchFamily="2" charset="2"/>
              <a:buNone/>
              <a:defRPr sz="1800" kern="1200">
                <a:solidFill>
                  <a:schemeClr val="tx1">
                    <a:tint val="75000"/>
                  </a:schemeClr>
                </a:solidFill>
                <a:latin typeface="+mn-lt"/>
                <a:ea typeface="+mn-ea"/>
                <a:cs typeface="+mn-cs"/>
              </a:defRPr>
            </a:lvl6pPr>
            <a:lvl7pPr marL="2743200" indent="0" algn="ctr" defTabSz="914400" rtl="0" eaLnBrk="1" latinLnBrk="0" hangingPunct="1">
              <a:lnSpc>
                <a:spcPct val="120000"/>
              </a:lnSpc>
              <a:spcBef>
                <a:spcPts val="600"/>
              </a:spcBef>
              <a:buClr>
                <a:schemeClr val="tx2"/>
              </a:buClr>
              <a:buSzPct val="130000"/>
              <a:buFont typeface="+mj-lt"/>
              <a:buNone/>
              <a:defRPr lang="it-IT" sz="1800" kern="1200" baseline="0">
                <a:solidFill>
                  <a:schemeClr val="tx1">
                    <a:tint val="75000"/>
                  </a:schemeClr>
                </a:solidFill>
                <a:latin typeface="Arial" panose="020B0604020202020204" pitchFamily="34" charset="0"/>
                <a:ea typeface="+mn-ea"/>
                <a:cs typeface="Arial" panose="020B0604020202020204" pitchFamily="34" charset="0"/>
              </a:defRPr>
            </a:lvl7pPr>
            <a:lvl8pPr marL="3200400" indent="0" algn="ctr" defTabSz="914400" rtl="0" eaLnBrk="1" latinLnBrk="0" hangingPunct="1">
              <a:lnSpc>
                <a:spcPct val="120000"/>
              </a:lnSpc>
              <a:spcBef>
                <a:spcPts val="600"/>
              </a:spcBef>
              <a:buClr>
                <a:schemeClr val="tx2"/>
              </a:buClr>
              <a:buFont typeface="+mj-lt"/>
              <a:buNone/>
              <a:defRPr sz="1800" kern="1200">
                <a:solidFill>
                  <a:schemeClr val="tx1">
                    <a:tint val="75000"/>
                  </a:schemeClr>
                </a:solidFill>
                <a:latin typeface="+mn-lt"/>
                <a:ea typeface="+mn-ea"/>
                <a:cs typeface="+mn-cs"/>
              </a:defRPr>
            </a:lvl8pPr>
            <a:lvl9pPr marL="3657600" indent="0" algn="ctr" defTabSz="914400" rtl="0" eaLnBrk="1" latinLnBrk="0" hangingPunct="1">
              <a:lnSpc>
                <a:spcPct val="120000"/>
              </a:lnSpc>
              <a:spcBef>
                <a:spcPts val="600"/>
              </a:spcBef>
              <a:buClr>
                <a:schemeClr val="tx2"/>
              </a:buClr>
              <a:buFont typeface="+mj-lt"/>
              <a:buNone/>
              <a:defRPr sz="1800" kern="1200" baseline="0">
                <a:solidFill>
                  <a:schemeClr val="tx1">
                    <a:tint val="75000"/>
                  </a:schemeClr>
                </a:solidFill>
                <a:latin typeface="+mn-lt"/>
                <a:ea typeface="+mn-ea"/>
                <a:cs typeface="+mn-cs"/>
              </a:defRPr>
            </a:lvl9pPr>
          </a:lstStyle>
          <a:p>
            <a:r>
              <a:rPr lang="en-US" sz="1100" dirty="0" smtClean="0"/>
              <a:t>LIDAR accumulation</a:t>
            </a:r>
          </a:p>
          <a:p>
            <a:r>
              <a:rPr lang="en-US" sz="1100" dirty="0" smtClean="0"/>
              <a:t>3D rolling window</a:t>
            </a:r>
            <a:endParaRPr lang="en-US" sz="1100" dirty="0"/>
          </a:p>
        </p:txBody>
      </p:sp>
    </p:spTree>
    <p:extLst>
      <p:ext uri="{BB962C8B-B14F-4D97-AF65-F5344CB8AC3E}">
        <p14:creationId xmlns:p14="http://schemas.microsoft.com/office/powerpoint/2010/main" val="28484882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573852" y="408191"/>
            <a:ext cx="7968163" cy="464645"/>
          </a:xfrm>
        </p:spPr>
        <p:txBody>
          <a:bodyPr/>
          <a:lstStyle/>
          <a:p>
            <a:r>
              <a:rPr lang="it-IT" dirty="0" err="1" smtClean="0"/>
              <a:t>Localization</a:t>
            </a:r>
            <a:endParaRPr lang="it-IT" dirty="0"/>
          </a:p>
        </p:txBody>
      </p:sp>
      <p:sp>
        <p:nvSpPr>
          <p:cNvPr id="13" name="Untertitel 12"/>
          <p:cNvSpPr>
            <a:spLocks noGrp="1"/>
          </p:cNvSpPr>
          <p:nvPr>
            <p:ph type="subTitle" idx="1"/>
          </p:nvPr>
        </p:nvSpPr>
        <p:spPr/>
        <p:txBody>
          <a:bodyPr/>
          <a:lstStyle/>
          <a:p>
            <a:r>
              <a:rPr lang="en-US" dirty="0"/>
              <a:t>Surface Normal For Classification</a:t>
            </a:r>
          </a:p>
        </p:txBody>
      </p:sp>
      <p:grpSp>
        <p:nvGrpSpPr>
          <p:cNvPr id="25" name="Gruppieren 24"/>
          <p:cNvGrpSpPr/>
          <p:nvPr/>
        </p:nvGrpSpPr>
        <p:grpSpPr>
          <a:xfrm>
            <a:off x="419902" y="2218450"/>
            <a:ext cx="2581950" cy="1437549"/>
            <a:chOff x="1876744" y="3564884"/>
            <a:chExt cx="2581950" cy="1437549"/>
          </a:xfrm>
        </p:grpSpPr>
        <p:pic>
          <p:nvPicPr>
            <p:cNvPr id="205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6744" y="3564884"/>
              <a:ext cx="2581950" cy="1437549"/>
            </a:xfrm>
            <a:prstGeom prst="rect">
              <a:avLst/>
            </a:prstGeom>
            <a:solidFill>
              <a:srgbClr val="000000">
                <a:shade val="95000"/>
              </a:srgbClr>
            </a:solidFill>
            <a:ln w="76200">
              <a:solidFill>
                <a:schemeClr val="tx2"/>
              </a:solidFill>
              <a:miter lim="800000"/>
              <a:headEnd/>
              <a:tailEnd/>
            </a:ln>
            <a:effectLst>
              <a:outerShdw blurRad="254000" dist="190500" dir="2700000" sy="90000" algn="bl" rotWithShape="0">
                <a:srgbClr val="000000">
                  <a:alpha val="40000"/>
                </a:srgbClr>
              </a:outerShdw>
            </a:effectLst>
            <a:extLst/>
          </p:spPr>
        </p:pic>
        <p:sp>
          <p:nvSpPr>
            <p:cNvPr id="42" name="Textfeld 41"/>
            <p:cNvSpPr txBox="1"/>
            <p:nvPr/>
          </p:nvSpPr>
          <p:spPr>
            <a:xfrm>
              <a:off x="2512732" y="4571546"/>
              <a:ext cx="1309974" cy="430887"/>
            </a:xfrm>
            <a:prstGeom prst="rect">
              <a:avLst/>
            </a:prstGeom>
            <a:noFill/>
          </p:spPr>
          <p:txBody>
            <a:bodyPr wrap="none" rtlCol="0">
              <a:spAutoFit/>
            </a:bodyPr>
            <a:lstStyle/>
            <a:p>
              <a:pPr algn="ctr"/>
              <a:r>
                <a:rPr lang="de-DE" sz="1100" dirty="0" smtClean="0">
                  <a:solidFill>
                    <a:schemeClr val="bg1"/>
                  </a:solidFill>
                  <a:latin typeface="Arial Black" panose="020B0A04020102020204" pitchFamily="34" charset="0"/>
                </a:rPr>
                <a:t>ON-BOARD</a:t>
              </a:r>
            </a:p>
            <a:p>
              <a:pPr algn="ctr"/>
              <a:r>
                <a:rPr lang="de-DE" sz="1100" dirty="0" err="1" smtClean="0">
                  <a:solidFill>
                    <a:schemeClr val="bg1"/>
                  </a:solidFill>
                  <a:latin typeface="Arial Black" panose="020B0A04020102020204" pitchFamily="34" charset="0"/>
                </a:rPr>
                <a:t>CAMERA</a:t>
              </a:r>
              <a:r>
                <a:rPr lang="de-DE" sz="1100" dirty="0" smtClean="0">
                  <a:solidFill>
                    <a:schemeClr val="bg1"/>
                  </a:solidFill>
                  <a:latin typeface="Arial Black" panose="020B0A04020102020204" pitchFamily="34" charset="0"/>
                </a:rPr>
                <a:t> VIEW</a:t>
              </a:r>
            </a:p>
          </p:txBody>
        </p:sp>
      </p:grpSp>
      <p:grpSp>
        <p:nvGrpSpPr>
          <p:cNvPr id="2048" name="Gruppieren 2047"/>
          <p:cNvGrpSpPr/>
          <p:nvPr/>
        </p:nvGrpSpPr>
        <p:grpSpPr>
          <a:xfrm>
            <a:off x="3240409" y="1190325"/>
            <a:ext cx="2685382" cy="3642932"/>
            <a:chOff x="3240409" y="1190325"/>
            <a:chExt cx="2685382" cy="3642932"/>
          </a:xfrm>
        </p:grpSpPr>
        <p:sp>
          <p:nvSpPr>
            <p:cNvPr id="52" name="Rechteck 51"/>
            <p:cNvSpPr/>
            <p:nvPr/>
          </p:nvSpPr>
          <p:spPr>
            <a:xfrm>
              <a:off x="3240409" y="1190325"/>
              <a:ext cx="2685382" cy="3642932"/>
            </a:xfrm>
            <a:prstGeom prst="rect">
              <a:avLst/>
            </a:prstGeom>
            <a:solidFill>
              <a:schemeClr val="tx2"/>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de-DE"/>
            </a:p>
          </p:txBody>
        </p:sp>
        <p:grpSp>
          <p:nvGrpSpPr>
            <p:cNvPr id="21" name="Gruppieren 20"/>
            <p:cNvGrpSpPr/>
            <p:nvPr/>
          </p:nvGrpSpPr>
          <p:grpSpPr>
            <a:xfrm>
              <a:off x="3332796" y="1246908"/>
              <a:ext cx="2494531" cy="1676051"/>
              <a:chOff x="1793619" y="1546506"/>
              <a:chExt cx="2581950" cy="1564846"/>
            </a:xfrm>
          </p:grpSpPr>
          <p:pic>
            <p:nvPicPr>
              <p:cNvPr id="2050" name="Picture 2"/>
              <p:cNvPicPr>
                <a:picLocks noChangeAspect="1" noChangeArrowheads="1"/>
              </p:cNvPicPr>
              <p:nvPr/>
            </p:nvPicPr>
            <p:blipFill rotWithShape="1">
              <a:blip r:embed="rId4">
                <a:extLst>
                  <a:ext uri="{28A0092B-C50C-407E-A947-70E740481C1C}">
                    <a14:useLocalDpi xmlns:a14="http://schemas.microsoft.com/office/drawing/2010/main" val="0"/>
                  </a:ext>
                </a:extLst>
              </a:blip>
              <a:srcRect t="3834" b="1019"/>
              <a:stretch/>
            </p:blipFill>
            <p:spPr bwMode="auto">
              <a:xfrm>
                <a:off x="1793619" y="1546506"/>
                <a:ext cx="2581950" cy="1564846"/>
              </a:xfrm>
              <a:prstGeom prst="rect">
                <a:avLst/>
              </a:prstGeom>
              <a:solidFill>
                <a:srgbClr val="000000">
                  <a:shade val="95000"/>
                </a:srgbClr>
              </a:solidFill>
              <a:ln w="76200">
                <a:noFill/>
                <a:miter lim="800000"/>
                <a:headEnd/>
                <a:tailEnd/>
              </a:ln>
              <a:effectLst/>
              <a:extLst/>
            </p:spPr>
          </p:pic>
          <p:sp>
            <p:nvSpPr>
              <p:cNvPr id="44" name="Textfeld 43"/>
              <p:cNvSpPr txBox="1"/>
              <p:nvPr/>
            </p:nvSpPr>
            <p:spPr>
              <a:xfrm>
                <a:off x="2327015" y="2825563"/>
                <a:ext cx="191205" cy="244252"/>
              </a:xfrm>
              <a:prstGeom prst="rect">
                <a:avLst/>
              </a:prstGeom>
              <a:noFill/>
              <a:ln>
                <a:noFill/>
              </a:ln>
            </p:spPr>
            <p:txBody>
              <a:bodyPr wrap="none" rtlCol="0">
                <a:spAutoFit/>
              </a:bodyPr>
              <a:lstStyle/>
              <a:p>
                <a:endParaRPr lang="de-DE" sz="1100" dirty="0" smtClean="0">
                  <a:solidFill>
                    <a:schemeClr val="bg1"/>
                  </a:solidFill>
                  <a:latin typeface="Arial Black" panose="020B0A04020102020204" pitchFamily="34" charset="0"/>
                </a:endParaRPr>
              </a:p>
            </p:txBody>
          </p:sp>
        </p:grpSp>
        <p:grpSp>
          <p:nvGrpSpPr>
            <p:cNvPr id="22" name="Gruppieren 21"/>
            <p:cNvGrpSpPr/>
            <p:nvPr/>
          </p:nvGrpSpPr>
          <p:grpSpPr>
            <a:xfrm>
              <a:off x="3332796" y="3012961"/>
              <a:ext cx="2494532" cy="1713417"/>
              <a:chOff x="4812374" y="1539775"/>
              <a:chExt cx="2277175" cy="1564121"/>
            </a:xfrm>
          </p:grpSpPr>
          <p:pic>
            <p:nvPicPr>
              <p:cNvPr id="2051"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12374" y="1539775"/>
                <a:ext cx="2277175" cy="1564121"/>
              </a:xfrm>
              <a:prstGeom prst="rect">
                <a:avLst/>
              </a:prstGeom>
              <a:solidFill>
                <a:srgbClr val="FFFFFF">
                  <a:shade val="85000"/>
                </a:srgbClr>
              </a:solidFill>
              <a:ln w="88900" cap="sq">
                <a:noFill/>
                <a:miter lim="800000"/>
              </a:ln>
              <a:effectLst>
                <a:outerShdw blurRad="55000" dist="18000" dir="5400000" algn="tl" rotWithShape="0">
                  <a:srgbClr val="000000">
                    <a:alpha val="40000"/>
                  </a:srgbClr>
                </a:outerShdw>
              </a:effectLst>
              <a:extLst/>
            </p:spPr>
          </p:pic>
          <p:sp>
            <p:nvSpPr>
              <p:cNvPr id="45" name="Textfeld 44"/>
              <p:cNvSpPr txBox="1"/>
              <p:nvPr/>
            </p:nvSpPr>
            <p:spPr>
              <a:xfrm>
                <a:off x="5229707" y="2825563"/>
                <a:ext cx="1515158" cy="261610"/>
              </a:xfrm>
              <a:prstGeom prst="rect">
                <a:avLst/>
              </a:prstGeom>
              <a:noFill/>
              <a:ln>
                <a:noFill/>
              </a:ln>
            </p:spPr>
            <p:txBody>
              <a:bodyPr wrap="none" rtlCol="0">
                <a:spAutoFit/>
              </a:bodyPr>
              <a:lstStyle/>
              <a:p>
                <a:r>
                  <a:rPr lang="de-DE" sz="1100" dirty="0" err="1" smtClean="0">
                    <a:solidFill>
                      <a:schemeClr val="bg1"/>
                    </a:solidFill>
                    <a:latin typeface="Arial Black" panose="020B0A04020102020204" pitchFamily="34" charset="0"/>
                  </a:rPr>
                  <a:t>CLASSIFICATION</a:t>
                </a:r>
                <a:endParaRPr lang="de-DE" sz="1100" dirty="0" smtClean="0">
                  <a:solidFill>
                    <a:schemeClr val="bg1"/>
                  </a:solidFill>
                  <a:latin typeface="Arial Black" panose="020B0A04020102020204" pitchFamily="34" charset="0"/>
                </a:endParaRPr>
              </a:p>
            </p:txBody>
          </p:sp>
        </p:grpSp>
      </p:grpSp>
      <p:grpSp>
        <p:nvGrpSpPr>
          <p:cNvPr id="24" name="Gruppieren 23"/>
          <p:cNvGrpSpPr/>
          <p:nvPr/>
        </p:nvGrpSpPr>
        <p:grpSpPr>
          <a:xfrm>
            <a:off x="6234216" y="2260696"/>
            <a:ext cx="2323278" cy="1412433"/>
            <a:chOff x="4825647" y="3369250"/>
            <a:chExt cx="2323278" cy="1412433"/>
          </a:xfrm>
        </p:grpSpPr>
        <p:pic>
          <p:nvPicPr>
            <p:cNvPr id="2053"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25647" y="3369250"/>
              <a:ext cx="2323278" cy="1400558"/>
            </a:xfrm>
            <a:prstGeom prst="rect">
              <a:avLst/>
            </a:prstGeom>
            <a:solidFill>
              <a:srgbClr val="000000">
                <a:shade val="95000"/>
              </a:srgbClr>
            </a:solidFill>
            <a:ln w="76200">
              <a:solidFill>
                <a:schemeClr val="accent2"/>
              </a:solidFill>
              <a:miter lim="800000"/>
              <a:headEnd/>
              <a:tailEnd/>
            </a:ln>
            <a:effectLst>
              <a:outerShdw blurRad="254000" dist="190500" dir="2700000" sy="90000" algn="bl" rotWithShape="0">
                <a:srgbClr val="000000">
                  <a:alpha val="40000"/>
                </a:srgbClr>
              </a:outerShdw>
            </a:effectLst>
            <a:extLst/>
          </p:spPr>
        </p:pic>
        <p:sp>
          <p:nvSpPr>
            <p:cNvPr id="46" name="Textfeld 45"/>
            <p:cNvSpPr txBox="1"/>
            <p:nvPr/>
          </p:nvSpPr>
          <p:spPr>
            <a:xfrm>
              <a:off x="5167189" y="4350796"/>
              <a:ext cx="1640193" cy="430887"/>
            </a:xfrm>
            <a:prstGeom prst="rect">
              <a:avLst/>
            </a:prstGeom>
            <a:noFill/>
          </p:spPr>
          <p:txBody>
            <a:bodyPr wrap="none" rtlCol="0">
              <a:spAutoFit/>
            </a:bodyPr>
            <a:lstStyle/>
            <a:p>
              <a:pPr algn="ctr"/>
              <a:r>
                <a:rPr lang="de-DE" sz="1100" dirty="0" smtClean="0">
                  <a:solidFill>
                    <a:schemeClr val="bg1"/>
                  </a:solidFill>
                  <a:latin typeface="Arial Black" panose="020B0A04020102020204" pitchFamily="34" charset="0"/>
                </a:rPr>
                <a:t>TOP-DOWN</a:t>
              </a:r>
            </a:p>
            <a:p>
              <a:pPr algn="ctr"/>
              <a:r>
                <a:rPr lang="de-DE" sz="1100" dirty="0" smtClean="0">
                  <a:solidFill>
                    <a:schemeClr val="bg1"/>
                  </a:solidFill>
                  <a:latin typeface="Arial Black" panose="020B0A04020102020204" pitchFamily="34" charset="0"/>
                </a:rPr>
                <a:t>LASER SCAN VIEW</a:t>
              </a:r>
            </a:p>
          </p:txBody>
        </p:sp>
      </p:grpSp>
    </p:spTree>
    <p:extLst>
      <p:ext uri="{BB962C8B-B14F-4D97-AF65-F5344CB8AC3E}">
        <p14:creationId xmlns:p14="http://schemas.microsoft.com/office/powerpoint/2010/main" val="30053523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573852" y="408191"/>
            <a:ext cx="7968163" cy="464645"/>
          </a:xfrm>
        </p:spPr>
        <p:txBody>
          <a:bodyPr/>
          <a:lstStyle/>
          <a:p>
            <a:r>
              <a:rPr lang="it-IT" dirty="0" err="1" smtClean="0"/>
              <a:t>PEDESTRIANS</a:t>
            </a:r>
            <a:endParaRPr lang="it-IT" dirty="0"/>
          </a:p>
        </p:txBody>
      </p:sp>
      <p:sp>
        <p:nvSpPr>
          <p:cNvPr id="20" name="Content Placeholder 1"/>
          <p:cNvSpPr>
            <a:spLocks noGrp="1"/>
          </p:cNvSpPr>
          <p:nvPr>
            <p:ph idx="10"/>
          </p:nvPr>
        </p:nvSpPr>
        <p:spPr>
          <a:xfrm>
            <a:off x="98852" y="1306412"/>
            <a:ext cx="4551601" cy="826720"/>
          </a:xfrm>
        </p:spPr>
        <p:txBody>
          <a:bodyPr/>
          <a:lstStyle/>
          <a:p>
            <a:pPr marL="777875" lvl="1" indent="-285750">
              <a:buFont typeface="Wingdings" panose="05000000000000000000" pitchFamily="2" charset="2"/>
              <a:buChar char="§"/>
            </a:pPr>
            <a:r>
              <a:rPr lang="en-GB" sz="1400" dirty="0" smtClean="0">
                <a:latin typeface="Arial Black" panose="020B0A04020102020204" pitchFamily="34" charset="0"/>
              </a:rPr>
              <a:t>TRADITIONAL NAVIGATION SYSTEM</a:t>
            </a:r>
          </a:p>
          <a:p>
            <a:pPr marL="777875" lvl="1" indent="-285750">
              <a:buFont typeface="Wingdings" panose="05000000000000000000" pitchFamily="2" charset="2"/>
              <a:buChar char="§"/>
            </a:pPr>
            <a:r>
              <a:rPr lang="en-GB" sz="1400" dirty="0" smtClean="0">
                <a:latin typeface="Arial Black" panose="020B0A04020102020204" pitchFamily="34" charset="0"/>
              </a:rPr>
              <a:t>DYNAMIC VIRTUAL BUMPER</a:t>
            </a:r>
          </a:p>
          <a:p>
            <a:pPr marL="0" indent="0">
              <a:buNone/>
            </a:pPr>
            <a:endParaRPr lang="en-GB"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45453" y="2145725"/>
            <a:ext cx="3689120" cy="2372128"/>
          </a:xfrm>
          <a:prstGeom prst="rect">
            <a:avLst/>
          </a:prstGeom>
          <a:solidFill>
            <a:srgbClr val="000000">
              <a:shade val="95000"/>
            </a:srgbClr>
          </a:solidFill>
          <a:ln w="76200" cap="sq">
            <a:solidFill>
              <a:schemeClr val="accent2"/>
            </a:solidFill>
            <a:miter lim="800000"/>
          </a:ln>
          <a:effectLst>
            <a:outerShdw blurRad="254000" dist="190500" dir="2700000" sy="90000" algn="bl" rotWithShape="0">
              <a:srgbClr val="000000">
                <a:alpha val="40000"/>
              </a:srgbClr>
            </a:outerShdw>
          </a:effectLst>
          <a:extLst/>
        </p:spPr>
      </p:pic>
      <p:sp>
        <p:nvSpPr>
          <p:cNvPr id="26" name="Content Placeholder 1"/>
          <p:cNvSpPr txBox="1">
            <a:spLocks/>
          </p:cNvSpPr>
          <p:nvPr/>
        </p:nvSpPr>
        <p:spPr>
          <a:xfrm>
            <a:off x="4180771" y="1306413"/>
            <a:ext cx="4313743" cy="719842"/>
          </a:xfrm>
          <a:prstGeom prst="rect">
            <a:avLst/>
          </a:prstGeom>
        </p:spPr>
        <p:txBody>
          <a:bodyPr vert="horz" lIns="0" tIns="0" rIns="0" bIns="0" rtlCol="0">
            <a:noAutofit/>
          </a:bodyPr>
          <a:lstStyle>
            <a:lvl1pPr marL="500063" indent="-500063" algn="l" defTabSz="914400" rtl="0" eaLnBrk="1" latinLnBrk="0" hangingPunct="1">
              <a:lnSpc>
                <a:spcPct val="100000"/>
              </a:lnSpc>
              <a:spcBef>
                <a:spcPts val="1200"/>
              </a:spcBef>
              <a:buClr>
                <a:schemeClr val="accent2"/>
              </a:buClr>
              <a:buSzPct val="100000"/>
              <a:buFont typeface="+mj-lt"/>
              <a:buAutoNum type="arabicPlain"/>
              <a:tabLst/>
              <a:defRPr sz="1800" kern="1200" baseline="0">
                <a:solidFill>
                  <a:schemeClr val="tx1"/>
                </a:solidFill>
                <a:latin typeface="+mn-lt"/>
                <a:ea typeface="+mn-ea"/>
                <a:cs typeface="+mn-cs"/>
              </a:defRPr>
            </a:lvl1pPr>
            <a:lvl2pPr marL="982663" indent="-490538" algn="l" defTabSz="914400" rtl="0" eaLnBrk="1" latinLnBrk="0" hangingPunct="1">
              <a:lnSpc>
                <a:spcPct val="100000"/>
              </a:lnSpc>
              <a:spcBef>
                <a:spcPts val="1200"/>
              </a:spcBef>
              <a:spcAft>
                <a:spcPts val="600"/>
              </a:spcAft>
              <a:buClr>
                <a:schemeClr val="accent2"/>
              </a:buClr>
              <a:buSzPct val="100000"/>
              <a:buFont typeface="+mj-lt"/>
              <a:buAutoNum type="arabicPlain"/>
              <a:tabLst/>
              <a:defRPr sz="1800" b="0" i="0" kern="1200" cap="none">
                <a:solidFill>
                  <a:schemeClr val="tx1"/>
                </a:solidFill>
                <a:latin typeface="Arial"/>
                <a:ea typeface="+mn-ea"/>
                <a:cs typeface="Arial"/>
              </a:defRPr>
            </a:lvl2pPr>
            <a:lvl3pPr marL="1431925" indent="-450850" algn="l" defTabSz="914400" rtl="0" eaLnBrk="1" latinLnBrk="0" hangingPunct="1">
              <a:lnSpc>
                <a:spcPct val="120000"/>
              </a:lnSpc>
              <a:spcBef>
                <a:spcPts val="1200"/>
              </a:spcBef>
              <a:buClr>
                <a:schemeClr val="accent2"/>
              </a:buClr>
              <a:buSzPct val="100000"/>
              <a:buFont typeface="+mj-lt"/>
              <a:buAutoNum type="arabicPlain"/>
              <a:tabLst/>
              <a:defRPr sz="1600" b="0" i="0" kern="1200">
                <a:solidFill>
                  <a:schemeClr val="tx1"/>
                </a:solidFill>
                <a:latin typeface="Arial"/>
                <a:ea typeface="+mn-ea"/>
                <a:cs typeface="Arial"/>
              </a:defRPr>
            </a:lvl3pPr>
            <a:lvl4pPr marL="1371600" indent="-342900" algn="l" defTabSz="914400" rtl="0" eaLnBrk="1" latinLnBrk="0" hangingPunct="1">
              <a:lnSpc>
                <a:spcPct val="120000"/>
              </a:lnSpc>
              <a:spcBef>
                <a:spcPts val="600"/>
              </a:spcBef>
              <a:buClr>
                <a:schemeClr val="tx2"/>
              </a:buClr>
              <a:buSzPct val="130000"/>
              <a:buFont typeface="+mj-lt"/>
              <a:buAutoNum type="arabicPeriod"/>
              <a:defRPr sz="1800" kern="1200">
                <a:solidFill>
                  <a:schemeClr val="tx1"/>
                </a:solidFill>
                <a:latin typeface="+mn-lt"/>
                <a:ea typeface="+mn-ea"/>
                <a:cs typeface="+mn-cs"/>
              </a:defRPr>
            </a:lvl4pPr>
            <a:lvl5pPr marL="1714500" indent="-3429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a:lstStyle>
          <a:p>
            <a:pPr marL="777875" lvl="1" indent="-285750">
              <a:buFont typeface="Wingdings" panose="05000000000000000000" pitchFamily="2" charset="2"/>
              <a:buChar char="§"/>
            </a:pPr>
            <a:r>
              <a:rPr lang="en-GB" sz="1400" dirty="0" smtClean="0">
                <a:latin typeface="Arial Black" panose="020B0A04020102020204" pitchFamily="34" charset="0"/>
              </a:rPr>
              <a:t>IMPLEMENTED TRAFFIC RULES</a:t>
            </a:r>
          </a:p>
          <a:p>
            <a:pPr marL="777875" lvl="1" indent="-285750">
              <a:buFont typeface="Wingdings" panose="05000000000000000000" pitchFamily="2" charset="2"/>
              <a:buChar char="§"/>
            </a:pPr>
            <a:r>
              <a:rPr lang="en-GB" sz="1400" dirty="0" smtClean="0">
                <a:latin typeface="Arial Black" panose="020B0A04020102020204" pitchFamily="34" charset="0"/>
              </a:rPr>
              <a:t>BREAK TRAFFIC RULES</a:t>
            </a:r>
          </a:p>
          <a:p>
            <a:endParaRPr lang="en-GB" dirty="0" smtClean="0"/>
          </a:p>
          <a:p>
            <a:pPr marL="0" indent="0">
              <a:buFont typeface="+mj-lt"/>
              <a:buNone/>
            </a:pPr>
            <a:endParaRPr lang="en-GB" dirty="0"/>
          </a:p>
        </p:txBody>
      </p:sp>
      <p:sp>
        <p:nvSpPr>
          <p:cNvPr id="7" name="Untertitel 12"/>
          <p:cNvSpPr>
            <a:spLocks noGrp="1"/>
          </p:cNvSpPr>
          <p:nvPr>
            <p:ph type="subTitle" idx="1"/>
          </p:nvPr>
        </p:nvSpPr>
        <p:spPr>
          <a:xfrm>
            <a:off x="573852" y="753750"/>
            <a:ext cx="7968163" cy="328820"/>
          </a:xfrm>
        </p:spPr>
        <p:txBody>
          <a:bodyPr/>
          <a:lstStyle/>
          <a:p>
            <a:r>
              <a:rPr lang="en-US" dirty="0" smtClean="0"/>
              <a:t>NAVIGATION &amp; INTERACTION</a:t>
            </a:r>
            <a:endParaRPr lang="en-US" dirty="0"/>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9225" y="2145725"/>
            <a:ext cx="3776024" cy="2372128"/>
          </a:xfrm>
          <a:prstGeom prst="rect">
            <a:avLst/>
          </a:prstGeom>
          <a:solidFill>
            <a:srgbClr val="000000">
              <a:shade val="95000"/>
            </a:srgbClr>
          </a:solidFill>
          <a:ln w="76200" cap="sq">
            <a:solidFill>
              <a:schemeClr val="accent2"/>
            </a:solidFill>
            <a:miter lim="800000"/>
          </a:ln>
          <a:effectLst>
            <a:outerShdw blurRad="254000" dist="190500" dir="2700000" sy="90000" algn="bl" rotWithShape="0">
              <a:srgbClr val="000000">
                <a:alpha val="40000"/>
              </a:srgbClr>
            </a:outerShdw>
          </a:effectLst>
          <a:extLst/>
        </p:spPr>
      </p:pic>
    </p:spTree>
    <p:extLst>
      <p:ext uri="{BB962C8B-B14F-4D97-AF65-F5344CB8AC3E}">
        <p14:creationId xmlns:p14="http://schemas.microsoft.com/office/powerpoint/2010/main" val="19576124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573852" y="408191"/>
            <a:ext cx="7968163" cy="464645"/>
          </a:xfrm>
        </p:spPr>
        <p:txBody>
          <a:bodyPr/>
          <a:lstStyle/>
          <a:p>
            <a:r>
              <a:rPr lang="it-IT" dirty="0" err="1" smtClean="0"/>
              <a:t>VEHICLE</a:t>
            </a:r>
            <a:r>
              <a:rPr lang="it-IT" dirty="0" smtClean="0"/>
              <a:t> </a:t>
            </a:r>
            <a:r>
              <a:rPr lang="it-IT" dirty="0" err="1" smtClean="0"/>
              <a:t>INTERACTION</a:t>
            </a:r>
            <a:endParaRPr lang="it-IT" dirty="0"/>
          </a:p>
        </p:txBody>
      </p:sp>
      <p:sp>
        <p:nvSpPr>
          <p:cNvPr id="20" name="Content Placeholder 1"/>
          <p:cNvSpPr>
            <a:spLocks noGrp="1"/>
          </p:cNvSpPr>
          <p:nvPr>
            <p:ph idx="10"/>
          </p:nvPr>
        </p:nvSpPr>
        <p:spPr>
          <a:xfrm>
            <a:off x="98853" y="4065835"/>
            <a:ext cx="2822478" cy="621543"/>
          </a:xfrm>
        </p:spPr>
        <p:txBody>
          <a:bodyPr/>
          <a:lstStyle/>
          <a:p>
            <a:pPr marL="777875" lvl="1" indent="-285750">
              <a:buFont typeface="Wingdings" panose="05000000000000000000" pitchFamily="2" charset="2"/>
              <a:buChar char="§"/>
            </a:pPr>
            <a:r>
              <a:rPr lang="en-GB" sz="1400" dirty="0" smtClean="0">
                <a:latin typeface="Arial Black" panose="020B0A04020102020204" pitchFamily="34" charset="0"/>
              </a:rPr>
              <a:t>SHARED CONTROLLER</a:t>
            </a:r>
          </a:p>
        </p:txBody>
      </p:sp>
      <p:sp>
        <p:nvSpPr>
          <p:cNvPr id="26" name="Content Placeholder 1"/>
          <p:cNvSpPr txBox="1">
            <a:spLocks/>
          </p:cNvSpPr>
          <p:nvPr/>
        </p:nvSpPr>
        <p:spPr>
          <a:xfrm>
            <a:off x="6092647" y="4065836"/>
            <a:ext cx="2659453" cy="621542"/>
          </a:xfrm>
          <a:prstGeom prst="rect">
            <a:avLst/>
          </a:prstGeom>
        </p:spPr>
        <p:txBody>
          <a:bodyPr vert="horz" lIns="0" tIns="0" rIns="0" bIns="0" rtlCol="0">
            <a:noAutofit/>
          </a:bodyPr>
          <a:lstStyle>
            <a:lvl1pPr marL="500063" indent="-500063" algn="l" defTabSz="914400" rtl="0" eaLnBrk="1" latinLnBrk="0" hangingPunct="1">
              <a:lnSpc>
                <a:spcPct val="100000"/>
              </a:lnSpc>
              <a:spcBef>
                <a:spcPts val="1200"/>
              </a:spcBef>
              <a:buClr>
                <a:schemeClr val="accent2"/>
              </a:buClr>
              <a:buSzPct val="100000"/>
              <a:buFont typeface="+mj-lt"/>
              <a:buAutoNum type="arabicPlain"/>
              <a:tabLst/>
              <a:defRPr sz="1800" kern="1200" baseline="0">
                <a:solidFill>
                  <a:schemeClr val="tx1"/>
                </a:solidFill>
                <a:latin typeface="+mn-lt"/>
                <a:ea typeface="+mn-ea"/>
                <a:cs typeface="+mn-cs"/>
              </a:defRPr>
            </a:lvl1pPr>
            <a:lvl2pPr marL="982663" indent="-490538" algn="l" defTabSz="914400" rtl="0" eaLnBrk="1" latinLnBrk="0" hangingPunct="1">
              <a:lnSpc>
                <a:spcPct val="100000"/>
              </a:lnSpc>
              <a:spcBef>
                <a:spcPts val="1200"/>
              </a:spcBef>
              <a:spcAft>
                <a:spcPts val="600"/>
              </a:spcAft>
              <a:buClr>
                <a:schemeClr val="accent2"/>
              </a:buClr>
              <a:buSzPct val="100000"/>
              <a:buFont typeface="+mj-lt"/>
              <a:buAutoNum type="arabicPlain"/>
              <a:tabLst/>
              <a:defRPr sz="1800" b="0" i="0" kern="1200" cap="none">
                <a:solidFill>
                  <a:schemeClr val="tx1"/>
                </a:solidFill>
                <a:latin typeface="Arial"/>
                <a:ea typeface="+mn-ea"/>
                <a:cs typeface="Arial"/>
              </a:defRPr>
            </a:lvl2pPr>
            <a:lvl3pPr marL="1431925" indent="-450850" algn="l" defTabSz="914400" rtl="0" eaLnBrk="1" latinLnBrk="0" hangingPunct="1">
              <a:lnSpc>
                <a:spcPct val="120000"/>
              </a:lnSpc>
              <a:spcBef>
                <a:spcPts val="1200"/>
              </a:spcBef>
              <a:buClr>
                <a:schemeClr val="accent2"/>
              </a:buClr>
              <a:buSzPct val="100000"/>
              <a:buFont typeface="+mj-lt"/>
              <a:buAutoNum type="arabicPlain"/>
              <a:tabLst/>
              <a:defRPr sz="1600" b="0" i="0" kern="1200">
                <a:solidFill>
                  <a:schemeClr val="tx1"/>
                </a:solidFill>
                <a:latin typeface="Arial"/>
                <a:ea typeface="+mn-ea"/>
                <a:cs typeface="Arial"/>
              </a:defRPr>
            </a:lvl3pPr>
            <a:lvl4pPr marL="1371600" indent="-342900" algn="l" defTabSz="914400" rtl="0" eaLnBrk="1" latinLnBrk="0" hangingPunct="1">
              <a:lnSpc>
                <a:spcPct val="120000"/>
              </a:lnSpc>
              <a:spcBef>
                <a:spcPts val="600"/>
              </a:spcBef>
              <a:buClr>
                <a:schemeClr val="tx2"/>
              </a:buClr>
              <a:buSzPct val="130000"/>
              <a:buFont typeface="+mj-lt"/>
              <a:buAutoNum type="arabicPeriod"/>
              <a:defRPr sz="1800" kern="1200">
                <a:solidFill>
                  <a:schemeClr val="tx1"/>
                </a:solidFill>
                <a:latin typeface="+mn-lt"/>
                <a:ea typeface="+mn-ea"/>
                <a:cs typeface="+mn-cs"/>
              </a:defRPr>
            </a:lvl4pPr>
            <a:lvl5pPr marL="1714500" indent="-3429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a:lstStyle>
          <a:p>
            <a:pPr marL="777875" lvl="1" indent="-285750">
              <a:buFont typeface="Wingdings" panose="05000000000000000000" pitchFamily="2" charset="2"/>
              <a:buChar char="§"/>
            </a:pPr>
            <a:r>
              <a:rPr lang="en-GB" sz="1400" dirty="0" smtClean="0">
                <a:latin typeface="Arial Black" panose="020B0A04020102020204" pitchFamily="34" charset="0"/>
              </a:rPr>
              <a:t>SAFE MODIFICATIONS</a:t>
            </a:r>
            <a:endParaRPr lang="en-GB" dirty="0" smtClean="0"/>
          </a:p>
          <a:p>
            <a:pPr marL="0" indent="0">
              <a:buFont typeface="+mj-lt"/>
              <a:buNone/>
            </a:pPr>
            <a:endParaRPr lang="en-GB" dirty="0"/>
          </a:p>
        </p:txBody>
      </p:sp>
      <p:sp>
        <p:nvSpPr>
          <p:cNvPr id="7" name="Untertitel 12"/>
          <p:cNvSpPr>
            <a:spLocks noGrp="1"/>
          </p:cNvSpPr>
          <p:nvPr>
            <p:ph type="subTitle" idx="1"/>
          </p:nvPr>
        </p:nvSpPr>
        <p:spPr>
          <a:xfrm>
            <a:off x="573852" y="753750"/>
            <a:ext cx="7968163" cy="328820"/>
          </a:xfrm>
        </p:spPr>
        <p:txBody>
          <a:bodyPr/>
          <a:lstStyle/>
          <a:p>
            <a:r>
              <a:rPr lang="en-US" dirty="0" err="1" smtClean="0"/>
              <a:t>ConSTRAINT</a:t>
            </a:r>
            <a:r>
              <a:rPr lang="en-US" dirty="0" smtClean="0"/>
              <a:t> OPTIMIZATION</a:t>
            </a:r>
            <a:endParaRPr lang="en-US" dirty="0"/>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1703" y="1513601"/>
            <a:ext cx="3751887" cy="2221820"/>
          </a:xfrm>
          <a:prstGeom prst="rect">
            <a:avLst/>
          </a:prstGeom>
          <a:solidFill>
            <a:srgbClr val="000000">
              <a:shade val="95000"/>
            </a:srgbClr>
          </a:solidFill>
          <a:ln w="76200" cap="sq">
            <a:solidFill>
              <a:schemeClr val="accent2"/>
            </a:solidFill>
            <a:miter lim="800000"/>
          </a:ln>
          <a:effectLst>
            <a:outerShdw blurRad="254000" dist="190500" dir="2700000" sy="90000" algn="bl" rotWithShape="0">
              <a:srgbClr val="000000">
                <a:alpha val="40000"/>
              </a:srgbClr>
            </a:outerShdw>
          </a:effectLst>
          <a:extLst/>
        </p:spPr>
      </p:pic>
      <p:pic>
        <p:nvPicPr>
          <p:cNvPr id="1029"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1067" y="1513601"/>
            <a:ext cx="3751885" cy="2221819"/>
          </a:xfrm>
          <a:prstGeom prst="rect">
            <a:avLst/>
          </a:prstGeom>
          <a:solidFill>
            <a:srgbClr val="000000">
              <a:shade val="95000"/>
            </a:srgbClr>
          </a:solidFill>
          <a:ln w="76200">
            <a:solidFill>
              <a:schemeClr val="accent2"/>
            </a:solidFill>
            <a:miter lim="800000"/>
            <a:headEnd/>
            <a:tailEnd/>
          </a:ln>
          <a:effectLst>
            <a:outerShdw blurRad="254000" dist="190500" dir="2700000" sy="90000" algn="bl" rotWithShape="0">
              <a:srgbClr val="000000">
                <a:alpha val="40000"/>
              </a:srgbClr>
            </a:outerShdw>
          </a:effectLst>
          <a:extLst/>
        </p:spPr>
      </p:pic>
      <p:sp>
        <p:nvSpPr>
          <p:cNvPr id="11" name="Content Placeholder 1"/>
          <p:cNvSpPr txBox="1">
            <a:spLocks/>
          </p:cNvSpPr>
          <p:nvPr/>
        </p:nvSpPr>
        <p:spPr>
          <a:xfrm>
            <a:off x="3279378" y="4063860"/>
            <a:ext cx="2444510" cy="613053"/>
          </a:xfrm>
          <a:prstGeom prst="rect">
            <a:avLst/>
          </a:prstGeom>
        </p:spPr>
        <p:txBody>
          <a:bodyPr vert="horz" lIns="0" tIns="0" rIns="0" bIns="0" rtlCol="0">
            <a:noAutofit/>
          </a:bodyPr>
          <a:lstStyle>
            <a:lvl1pPr marL="500063" indent="-500063" algn="l" defTabSz="914400" rtl="0" eaLnBrk="1" latinLnBrk="0" hangingPunct="1">
              <a:lnSpc>
                <a:spcPct val="100000"/>
              </a:lnSpc>
              <a:spcBef>
                <a:spcPts val="1200"/>
              </a:spcBef>
              <a:buClr>
                <a:schemeClr val="accent2"/>
              </a:buClr>
              <a:buSzPct val="100000"/>
              <a:buFont typeface="+mj-lt"/>
              <a:buAutoNum type="arabicPlain"/>
              <a:tabLst/>
              <a:defRPr sz="1800" kern="1200" baseline="0">
                <a:solidFill>
                  <a:schemeClr val="tx1"/>
                </a:solidFill>
                <a:latin typeface="+mn-lt"/>
                <a:ea typeface="+mn-ea"/>
                <a:cs typeface="+mn-cs"/>
              </a:defRPr>
            </a:lvl1pPr>
            <a:lvl2pPr marL="982663" indent="-490538" algn="l" defTabSz="914400" rtl="0" eaLnBrk="1" latinLnBrk="0" hangingPunct="1">
              <a:lnSpc>
                <a:spcPct val="100000"/>
              </a:lnSpc>
              <a:spcBef>
                <a:spcPts val="1200"/>
              </a:spcBef>
              <a:spcAft>
                <a:spcPts val="600"/>
              </a:spcAft>
              <a:buClr>
                <a:schemeClr val="accent2"/>
              </a:buClr>
              <a:buSzPct val="100000"/>
              <a:buFont typeface="+mj-lt"/>
              <a:buAutoNum type="arabicPlain"/>
              <a:tabLst/>
              <a:defRPr sz="1800" b="0" i="0" kern="1200" cap="none">
                <a:solidFill>
                  <a:schemeClr val="tx1"/>
                </a:solidFill>
                <a:latin typeface="Arial"/>
                <a:ea typeface="+mn-ea"/>
                <a:cs typeface="Arial"/>
              </a:defRPr>
            </a:lvl2pPr>
            <a:lvl3pPr marL="1431925" indent="-450850" algn="l" defTabSz="914400" rtl="0" eaLnBrk="1" latinLnBrk="0" hangingPunct="1">
              <a:lnSpc>
                <a:spcPct val="120000"/>
              </a:lnSpc>
              <a:spcBef>
                <a:spcPts val="1200"/>
              </a:spcBef>
              <a:buClr>
                <a:schemeClr val="accent2"/>
              </a:buClr>
              <a:buSzPct val="100000"/>
              <a:buFont typeface="+mj-lt"/>
              <a:buAutoNum type="arabicPlain"/>
              <a:tabLst/>
              <a:defRPr sz="1600" b="0" i="0" kern="1200">
                <a:solidFill>
                  <a:schemeClr val="tx1"/>
                </a:solidFill>
                <a:latin typeface="Arial"/>
                <a:ea typeface="+mn-ea"/>
                <a:cs typeface="Arial"/>
              </a:defRPr>
            </a:lvl3pPr>
            <a:lvl4pPr marL="1371600" indent="-342900" algn="l" defTabSz="914400" rtl="0" eaLnBrk="1" latinLnBrk="0" hangingPunct="1">
              <a:lnSpc>
                <a:spcPct val="120000"/>
              </a:lnSpc>
              <a:spcBef>
                <a:spcPts val="600"/>
              </a:spcBef>
              <a:buClr>
                <a:schemeClr val="tx2"/>
              </a:buClr>
              <a:buSzPct val="130000"/>
              <a:buFont typeface="+mj-lt"/>
              <a:buAutoNum type="arabicPeriod"/>
              <a:defRPr sz="1800" kern="1200">
                <a:solidFill>
                  <a:schemeClr val="tx1"/>
                </a:solidFill>
                <a:latin typeface="+mn-lt"/>
                <a:ea typeface="+mn-ea"/>
                <a:cs typeface="+mn-cs"/>
              </a:defRPr>
            </a:lvl4pPr>
            <a:lvl5pPr marL="1714500" indent="-3429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a:lstStyle>
          <a:p>
            <a:pPr marL="777875" lvl="1" indent="-285750">
              <a:buFont typeface="Wingdings" panose="05000000000000000000" pitchFamily="2" charset="2"/>
              <a:buChar char="§"/>
            </a:pPr>
            <a:r>
              <a:rPr lang="en-GB" sz="1400" dirty="0" smtClean="0">
                <a:latin typeface="Arial Black" panose="020B0A04020102020204" pitchFamily="34" charset="0"/>
              </a:rPr>
              <a:t>LOW-LEVEL COMMANDS</a:t>
            </a:r>
          </a:p>
          <a:p>
            <a:pPr marL="0" indent="0">
              <a:buFont typeface="+mj-lt"/>
              <a:buNone/>
            </a:pPr>
            <a:endParaRPr lang="en-GB" dirty="0"/>
          </a:p>
        </p:txBody>
      </p:sp>
    </p:spTree>
    <p:extLst>
      <p:ext uri="{BB962C8B-B14F-4D97-AF65-F5344CB8AC3E}">
        <p14:creationId xmlns:p14="http://schemas.microsoft.com/office/powerpoint/2010/main" val="41369061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573852" y="408191"/>
            <a:ext cx="7968163" cy="464645"/>
          </a:xfrm>
        </p:spPr>
        <p:txBody>
          <a:bodyPr/>
          <a:lstStyle/>
          <a:p>
            <a:r>
              <a:rPr lang="it-IT" dirty="0"/>
              <a:t>Video 3</a:t>
            </a:r>
            <a:br>
              <a:rPr lang="it-IT" dirty="0"/>
            </a:br>
            <a:endParaRPr lang="it-IT" dirty="0"/>
          </a:p>
        </p:txBody>
      </p:sp>
      <p:sp>
        <p:nvSpPr>
          <p:cNvPr id="2" name="Content Placeholder 1"/>
          <p:cNvSpPr>
            <a:spLocks noGrp="1"/>
          </p:cNvSpPr>
          <p:nvPr>
            <p:ph idx="10"/>
          </p:nvPr>
        </p:nvSpPr>
        <p:spPr>
          <a:xfrm>
            <a:off x="573852" y="1180210"/>
            <a:ext cx="7937501" cy="3516480"/>
          </a:xfrm>
        </p:spPr>
        <p:txBody>
          <a:bodyPr/>
          <a:lstStyle/>
          <a:p>
            <a:endParaRPr lang="en-GB" dirty="0"/>
          </a:p>
          <a:p>
            <a:pPr lvl="1"/>
            <a:endParaRPr lang="en-GB" dirty="0"/>
          </a:p>
          <a:p>
            <a:endParaRPr lang="en-GB" dirty="0"/>
          </a:p>
        </p:txBody>
      </p:sp>
      <p:sp>
        <p:nvSpPr>
          <p:cNvPr id="4" name="Content Placeholder 1"/>
          <p:cNvSpPr txBox="1">
            <a:spLocks/>
          </p:cNvSpPr>
          <p:nvPr/>
        </p:nvSpPr>
        <p:spPr>
          <a:xfrm>
            <a:off x="726252" y="1332610"/>
            <a:ext cx="7937501" cy="3516480"/>
          </a:xfrm>
          <a:prstGeom prst="rect">
            <a:avLst/>
          </a:prstGeom>
        </p:spPr>
        <p:txBody>
          <a:bodyPr vert="horz" lIns="0" tIns="0" rIns="0" bIns="0" rtlCol="0">
            <a:noAutofit/>
          </a:bodyPr>
          <a:lstStyle>
            <a:lvl1pPr marL="500063" indent="-500063" algn="l" defTabSz="914400" rtl="0" eaLnBrk="1" latinLnBrk="0" hangingPunct="1">
              <a:lnSpc>
                <a:spcPct val="100000"/>
              </a:lnSpc>
              <a:spcBef>
                <a:spcPts val="1200"/>
              </a:spcBef>
              <a:buClr>
                <a:schemeClr val="accent2"/>
              </a:buClr>
              <a:buSzPct val="100000"/>
              <a:buFont typeface="+mj-lt"/>
              <a:buAutoNum type="arabicPlain"/>
              <a:tabLst/>
              <a:defRPr sz="1800" kern="1200" baseline="0">
                <a:solidFill>
                  <a:schemeClr val="tx1"/>
                </a:solidFill>
                <a:latin typeface="+mn-lt"/>
                <a:ea typeface="+mn-ea"/>
                <a:cs typeface="+mn-cs"/>
              </a:defRPr>
            </a:lvl1pPr>
            <a:lvl2pPr marL="982663" indent="-490538" algn="l" defTabSz="914400" rtl="0" eaLnBrk="1" latinLnBrk="0" hangingPunct="1">
              <a:lnSpc>
                <a:spcPct val="100000"/>
              </a:lnSpc>
              <a:spcBef>
                <a:spcPts val="1200"/>
              </a:spcBef>
              <a:spcAft>
                <a:spcPts val="600"/>
              </a:spcAft>
              <a:buClr>
                <a:schemeClr val="accent2"/>
              </a:buClr>
              <a:buSzPct val="100000"/>
              <a:buFont typeface="+mj-lt"/>
              <a:buAutoNum type="arabicPlain"/>
              <a:tabLst/>
              <a:defRPr sz="1800" b="0" i="0" kern="1200" cap="none">
                <a:solidFill>
                  <a:schemeClr val="tx1"/>
                </a:solidFill>
                <a:latin typeface="Arial"/>
                <a:ea typeface="+mn-ea"/>
                <a:cs typeface="Arial"/>
              </a:defRPr>
            </a:lvl2pPr>
            <a:lvl3pPr marL="1431925" indent="-450850" algn="l" defTabSz="914400" rtl="0" eaLnBrk="1" latinLnBrk="0" hangingPunct="1">
              <a:lnSpc>
                <a:spcPct val="120000"/>
              </a:lnSpc>
              <a:spcBef>
                <a:spcPts val="1200"/>
              </a:spcBef>
              <a:buClr>
                <a:schemeClr val="accent2"/>
              </a:buClr>
              <a:buSzPct val="100000"/>
              <a:buFont typeface="+mj-lt"/>
              <a:buAutoNum type="arabicPlain"/>
              <a:tabLst/>
              <a:defRPr sz="1600" b="0" i="0" kern="1200">
                <a:solidFill>
                  <a:schemeClr val="tx1"/>
                </a:solidFill>
                <a:latin typeface="Arial"/>
                <a:ea typeface="+mn-ea"/>
                <a:cs typeface="Arial"/>
              </a:defRPr>
            </a:lvl3pPr>
            <a:lvl4pPr marL="1371600" indent="-342900" algn="l" defTabSz="914400" rtl="0" eaLnBrk="1" latinLnBrk="0" hangingPunct="1">
              <a:lnSpc>
                <a:spcPct val="120000"/>
              </a:lnSpc>
              <a:spcBef>
                <a:spcPts val="600"/>
              </a:spcBef>
              <a:buClr>
                <a:schemeClr val="tx2"/>
              </a:buClr>
              <a:buSzPct val="130000"/>
              <a:buFont typeface="+mj-lt"/>
              <a:buAutoNum type="arabicPeriod"/>
              <a:defRPr sz="1800" kern="1200">
                <a:solidFill>
                  <a:schemeClr val="tx1"/>
                </a:solidFill>
                <a:latin typeface="+mn-lt"/>
                <a:ea typeface="+mn-ea"/>
                <a:cs typeface="+mn-cs"/>
              </a:defRPr>
            </a:lvl4pPr>
            <a:lvl5pPr marL="1714500" indent="-3429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a:lstStyle>
          <a:p>
            <a:r>
              <a:rPr lang="en-GB" dirty="0"/>
              <a:t>TEXT</a:t>
            </a:r>
          </a:p>
          <a:p>
            <a:endParaRPr lang="en-GB" dirty="0"/>
          </a:p>
          <a:p>
            <a:pPr marL="492125" lvl="1" indent="0">
              <a:buFont typeface="+mj-lt"/>
              <a:buNone/>
            </a:pPr>
            <a:endParaRPr lang="en-GB" dirty="0"/>
          </a:p>
          <a:p>
            <a:pPr lvl="1"/>
            <a:endParaRPr lang="en-GB" dirty="0"/>
          </a:p>
          <a:p>
            <a:endParaRPr lang="en-GB" dirty="0"/>
          </a:p>
        </p:txBody>
      </p:sp>
    </p:spTree>
    <p:extLst>
      <p:ext uri="{BB962C8B-B14F-4D97-AF65-F5344CB8AC3E}">
        <p14:creationId xmlns:p14="http://schemas.microsoft.com/office/powerpoint/2010/main" val="28278637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1561777" y="1735376"/>
            <a:ext cx="7582223" cy="2563007"/>
          </a:xfrm>
        </p:spPr>
        <p:txBody>
          <a:bodyPr/>
          <a:lstStyle/>
          <a:p>
            <a:r>
              <a:rPr lang="en-GB" i="1" dirty="0"/>
              <a:t>Whole World</a:t>
            </a:r>
            <a:r>
              <a:rPr lang="en-GB" dirty="0"/>
              <a:t> is on </a:t>
            </a:r>
            <a:r>
              <a:rPr lang="en-GB" i="1" dirty="0"/>
              <a:t>Fire </a:t>
            </a:r>
            <a:r>
              <a:rPr lang="en-US" i="1" dirty="0"/>
              <a:t>Autonomous driving</a:t>
            </a:r>
            <a:endParaRPr lang="it-IT" dirty="0"/>
          </a:p>
        </p:txBody>
      </p:sp>
      <p:sp>
        <p:nvSpPr>
          <p:cNvPr id="3" name="Title 6"/>
          <p:cNvSpPr txBox="1">
            <a:spLocks/>
          </p:cNvSpPr>
          <p:nvPr/>
        </p:nvSpPr>
        <p:spPr>
          <a:xfrm>
            <a:off x="933288" y="2493902"/>
            <a:ext cx="7582223" cy="2563007"/>
          </a:xfrm>
          <a:prstGeom prst="rect">
            <a:avLst/>
          </a:prstGeom>
        </p:spPr>
        <p:txBody>
          <a:bodyPr vert="horz" lIns="0" tIns="45720" rIns="91440" bIns="0" rtlCol="0" anchor="t">
            <a:noAutofit/>
          </a:bodyPr>
          <a:lstStyle>
            <a:lvl1pPr algn="ctr" defTabSz="914400" rtl="0" eaLnBrk="1" latinLnBrk="0" hangingPunct="1">
              <a:lnSpc>
                <a:spcPct val="80000"/>
              </a:lnSpc>
              <a:spcBef>
                <a:spcPct val="0"/>
              </a:spcBef>
              <a:buNone/>
              <a:defRPr lang="en-US" sz="5400" i="0" u="none" kern="1200" cap="all" spc="-100" baseline="0" dirty="0">
                <a:solidFill>
                  <a:srgbClr val="FFFFFF"/>
                </a:solidFill>
                <a:latin typeface="Arial Black"/>
                <a:ea typeface="+mj-ea"/>
                <a:cs typeface="Arial Black"/>
              </a:defRPr>
            </a:lvl1pPr>
          </a:lstStyle>
          <a:p>
            <a:r>
              <a:rPr lang="en-GB" dirty="0"/>
              <a:t/>
            </a:r>
            <a:br>
              <a:rPr lang="en-GB" dirty="0"/>
            </a:br>
            <a:endParaRPr lang="en-GB" dirty="0"/>
          </a:p>
        </p:txBody>
      </p:sp>
      <p:pic>
        <p:nvPicPr>
          <p:cNvPr id="2056" name="Picture 8" descr="C:\Users\c.lapenta\Desktop\index.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3956" y="1981200"/>
            <a:ext cx="2578101" cy="31623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19231" y="555914"/>
            <a:ext cx="1233030" cy="1077218"/>
          </a:xfrm>
          <a:prstGeom prst="rect">
            <a:avLst/>
          </a:prstGeom>
        </p:spPr>
        <p:txBody>
          <a:bodyPr wrap="none">
            <a:spAutoFit/>
          </a:bodyPr>
          <a:lstStyle/>
          <a:p>
            <a:r>
              <a:rPr lang="en-GB" sz="3200" b="1" dirty="0"/>
              <a:t>TEXT</a:t>
            </a:r>
          </a:p>
          <a:p>
            <a:endParaRPr lang="en-GB" sz="3200" b="1" dirty="0"/>
          </a:p>
        </p:txBody>
      </p:sp>
    </p:spTree>
    <p:extLst>
      <p:ext uri="{BB962C8B-B14F-4D97-AF65-F5344CB8AC3E}">
        <p14:creationId xmlns:p14="http://schemas.microsoft.com/office/powerpoint/2010/main" val="24768383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573852" y="408191"/>
            <a:ext cx="7968163" cy="464645"/>
          </a:xfrm>
        </p:spPr>
        <p:txBody>
          <a:bodyPr/>
          <a:lstStyle/>
          <a:p>
            <a:r>
              <a:rPr lang="it-IT" dirty="0"/>
              <a:t>Video 4</a:t>
            </a:r>
            <a:br>
              <a:rPr lang="it-IT" dirty="0"/>
            </a:br>
            <a:endParaRPr lang="it-IT" dirty="0"/>
          </a:p>
        </p:txBody>
      </p:sp>
      <p:sp>
        <p:nvSpPr>
          <p:cNvPr id="2" name="Content Placeholder 1"/>
          <p:cNvSpPr>
            <a:spLocks noGrp="1"/>
          </p:cNvSpPr>
          <p:nvPr>
            <p:ph idx="10"/>
          </p:nvPr>
        </p:nvSpPr>
        <p:spPr>
          <a:xfrm>
            <a:off x="573852" y="1180210"/>
            <a:ext cx="7937501" cy="3516480"/>
          </a:xfrm>
        </p:spPr>
        <p:txBody>
          <a:bodyPr/>
          <a:lstStyle/>
          <a:p>
            <a:r>
              <a:rPr lang="en-GB" dirty="0"/>
              <a:t>Why is it so difficult for ROBOTICS to walk</a:t>
            </a:r>
          </a:p>
          <a:p>
            <a:r>
              <a:rPr lang="en-GB" dirty="0"/>
              <a:t>Mobility: What´s easy &amp; hard</a:t>
            </a:r>
          </a:p>
          <a:p>
            <a:r>
              <a:rPr lang="en-GB" dirty="0"/>
              <a:t>Three main challenges for Robots</a:t>
            </a:r>
          </a:p>
          <a:p>
            <a:pPr lvl="1">
              <a:buFont typeface="+mj-lt"/>
              <a:buAutoNum type="alphaUcPeriod"/>
            </a:pPr>
            <a:r>
              <a:rPr lang="en-GB" dirty="0"/>
              <a:t>More skills for Robots</a:t>
            </a:r>
          </a:p>
          <a:p>
            <a:pPr lvl="1">
              <a:buFont typeface="+mj-lt"/>
              <a:buAutoNum type="alphaUcPeriod"/>
            </a:pPr>
            <a:r>
              <a:rPr lang="en-GB" dirty="0"/>
              <a:t>Create much faster new Body's</a:t>
            </a:r>
          </a:p>
          <a:p>
            <a:pPr lvl="1">
              <a:buFont typeface="+mj-lt"/>
              <a:buAutoNum type="alphaUcPeriod"/>
            </a:pPr>
            <a:r>
              <a:rPr lang="en-GB" dirty="0"/>
              <a:t>Getting Robots much better between Robots &amp; People </a:t>
            </a:r>
          </a:p>
          <a:p>
            <a:pPr>
              <a:buFont typeface="+mj-lt"/>
              <a:buAutoNum type="arabicPlain"/>
            </a:pPr>
            <a:r>
              <a:rPr lang="en-GB" dirty="0"/>
              <a:t>Shared control between Human &amp; Mobility </a:t>
            </a:r>
          </a:p>
          <a:p>
            <a:pPr marL="492125" lvl="1" indent="0">
              <a:buNone/>
            </a:pPr>
            <a:endParaRPr lang="en-GB" dirty="0"/>
          </a:p>
          <a:p>
            <a:pPr lvl="1"/>
            <a:endParaRPr lang="en-GB" dirty="0"/>
          </a:p>
          <a:p>
            <a:endParaRPr lang="en-GB" dirty="0"/>
          </a:p>
        </p:txBody>
      </p:sp>
    </p:spTree>
    <p:extLst>
      <p:ext uri="{BB962C8B-B14F-4D97-AF65-F5344CB8AC3E}">
        <p14:creationId xmlns:p14="http://schemas.microsoft.com/office/powerpoint/2010/main" val="30789553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C:\Users\c.lapenta\Desktop\81HCJGn4HWL._SL1500_.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59062" y="1798892"/>
            <a:ext cx="2459412" cy="3264706"/>
          </a:xfrm>
          <a:prstGeom prst="rect">
            <a:avLst/>
          </a:prstGeom>
          <a:noFill/>
          <a:extLst>
            <a:ext uri="{909E8E84-426E-40DD-AFC4-6F175D3DCCD1}">
              <a14:hiddenFill xmlns:a14="http://schemas.microsoft.com/office/drawing/2010/main">
                <a:solidFill>
                  <a:srgbClr val="FFFFFF"/>
                </a:solidFill>
              </a14:hiddenFill>
            </a:ext>
          </a:extLst>
        </p:spPr>
      </p:pic>
      <p:sp>
        <p:nvSpPr>
          <p:cNvPr id="3" name="Title 6"/>
          <p:cNvSpPr txBox="1">
            <a:spLocks/>
          </p:cNvSpPr>
          <p:nvPr/>
        </p:nvSpPr>
        <p:spPr>
          <a:xfrm>
            <a:off x="933288" y="2493902"/>
            <a:ext cx="7582223" cy="2563007"/>
          </a:xfrm>
          <a:prstGeom prst="rect">
            <a:avLst/>
          </a:prstGeom>
        </p:spPr>
        <p:txBody>
          <a:bodyPr vert="horz" lIns="0" tIns="45720" rIns="91440" bIns="0" rtlCol="0" anchor="t">
            <a:noAutofit/>
          </a:bodyPr>
          <a:lstStyle>
            <a:lvl1pPr algn="ctr" defTabSz="914400" rtl="0" eaLnBrk="1" latinLnBrk="0" hangingPunct="1">
              <a:lnSpc>
                <a:spcPct val="80000"/>
              </a:lnSpc>
              <a:spcBef>
                <a:spcPct val="0"/>
              </a:spcBef>
              <a:buNone/>
              <a:defRPr lang="en-US" sz="5400" i="0" u="none" kern="1200" cap="all" spc="-100" baseline="0" dirty="0">
                <a:solidFill>
                  <a:srgbClr val="FFFFFF"/>
                </a:solidFill>
                <a:latin typeface="Arial Black"/>
                <a:ea typeface="+mj-ea"/>
                <a:cs typeface="Arial Black"/>
              </a:defRPr>
            </a:lvl1pPr>
          </a:lstStyle>
          <a:p>
            <a:r>
              <a:rPr lang="en-GB" dirty="0"/>
              <a:t/>
            </a:r>
            <a:br>
              <a:rPr lang="en-GB" dirty="0"/>
            </a:br>
            <a:endParaRPr lang="en-GB" dirty="0"/>
          </a:p>
        </p:txBody>
      </p:sp>
      <p:sp>
        <p:nvSpPr>
          <p:cNvPr id="8" name="Rectangle 7"/>
          <p:cNvSpPr/>
          <p:nvPr/>
        </p:nvSpPr>
        <p:spPr>
          <a:xfrm>
            <a:off x="204363" y="937865"/>
            <a:ext cx="8464552" cy="1569660"/>
          </a:xfrm>
          <a:prstGeom prst="rect">
            <a:avLst/>
          </a:prstGeom>
        </p:spPr>
        <p:txBody>
          <a:bodyPr wrap="square">
            <a:spAutoFit/>
          </a:bodyPr>
          <a:lstStyle/>
          <a:p>
            <a:r>
              <a:rPr lang="en-GB" sz="3200" b="1" dirty="0">
                <a:solidFill>
                  <a:schemeClr val="bg1"/>
                </a:solidFill>
              </a:rPr>
              <a:t>Star wars and all science fiction robots are not true robots, they can talk, walk and do things people can do</a:t>
            </a:r>
          </a:p>
        </p:txBody>
      </p:sp>
      <p:sp>
        <p:nvSpPr>
          <p:cNvPr id="6" name="TextBox 5"/>
          <p:cNvSpPr txBox="1"/>
          <p:nvPr/>
        </p:nvSpPr>
        <p:spPr>
          <a:xfrm>
            <a:off x="2085109" y="387924"/>
            <a:ext cx="5320146" cy="2757055"/>
          </a:xfrm>
          <a:prstGeom prst="rect">
            <a:avLst/>
          </a:prstGeom>
          <a:noFill/>
        </p:spPr>
        <p:txBody>
          <a:bodyPr wrap="square" rtlCol="0">
            <a:prstTxWarp prst="textArchUp">
              <a:avLst/>
            </a:prstTxWarp>
            <a:spAutoFit/>
          </a:bodyPr>
          <a:lstStyle/>
          <a:p>
            <a:pPr algn="ctr"/>
            <a:r>
              <a:rPr lang="en-GB" sz="4000" b="1" dirty="0">
                <a:effectLst>
                  <a:glow rad="63500">
                    <a:schemeClr val="accent4">
                      <a:satMod val="175000"/>
                      <a:alpha val="40000"/>
                    </a:schemeClr>
                  </a:glow>
                </a:effectLst>
              </a:rPr>
              <a:t>R2-D2 and C-3PO </a:t>
            </a:r>
          </a:p>
        </p:txBody>
      </p:sp>
    </p:spTree>
    <p:extLst>
      <p:ext uri="{BB962C8B-B14F-4D97-AF65-F5344CB8AC3E}">
        <p14:creationId xmlns:p14="http://schemas.microsoft.com/office/powerpoint/2010/main" val="24768383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1561777" y="1735376"/>
            <a:ext cx="7582223" cy="2563007"/>
          </a:xfrm>
        </p:spPr>
        <p:txBody>
          <a:bodyPr/>
          <a:lstStyle/>
          <a:p>
            <a:r>
              <a:rPr lang="en-GB" i="1" dirty="0"/>
              <a:t>Whole World</a:t>
            </a:r>
            <a:r>
              <a:rPr lang="en-GB" dirty="0"/>
              <a:t> is on </a:t>
            </a:r>
            <a:r>
              <a:rPr lang="en-GB" i="1" dirty="0"/>
              <a:t>Fire </a:t>
            </a:r>
            <a:r>
              <a:rPr lang="en-US" i="1" dirty="0"/>
              <a:t>Autonomous driving</a:t>
            </a:r>
            <a:endParaRPr lang="it-IT" dirty="0"/>
          </a:p>
        </p:txBody>
      </p:sp>
      <p:sp>
        <p:nvSpPr>
          <p:cNvPr id="3" name="Title 6"/>
          <p:cNvSpPr txBox="1">
            <a:spLocks/>
          </p:cNvSpPr>
          <p:nvPr/>
        </p:nvSpPr>
        <p:spPr>
          <a:xfrm>
            <a:off x="933288" y="2493902"/>
            <a:ext cx="7582223" cy="2563007"/>
          </a:xfrm>
          <a:prstGeom prst="rect">
            <a:avLst/>
          </a:prstGeom>
        </p:spPr>
        <p:txBody>
          <a:bodyPr vert="horz" lIns="0" tIns="45720" rIns="91440" bIns="0" rtlCol="0" anchor="t">
            <a:noAutofit/>
          </a:bodyPr>
          <a:lstStyle>
            <a:lvl1pPr algn="ctr" defTabSz="914400" rtl="0" eaLnBrk="1" latinLnBrk="0" hangingPunct="1">
              <a:lnSpc>
                <a:spcPct val="80000"/>
              </a:lnSpc>
              <a:spcBef>
                <a:spcPct val="0"/>
              </a:spcBef>
              <a:buNone/>
              <a:defRPr lang="en-US" sz="5400" i="0" u="none" kern="1200" cap="all" spc="-100" baseline="0" dirty="0">
                <a:solidFill>
                  <a:srgbClr val="FFFFFF"/>
                </a:solidFill>
                <a:latin typeface="Arial Black"/>
                <a:ea typeface="+mj-ea"/>
                <a:cs typeface="Arial Black"/>
              </a:defRPr>
            </a:lvl1pPr>
          </a:lstStyle>
          <a:p>
            <a:r>
              <a:rPr lang="en-GB" dirty="0"/>
              <a:t/>
            </a:r>
            <a:br>
              <a:rPr lang="en-GB" dirty="0"/>
            </a:br>
            <a:endParaRPr lang="en-GB" dirty="0"/>
          </a:p>
        </p:txBody>
      </p:sp>
      <p:pic>
        <p:nvPicPr>
          <p:cNvPr id="2056" name="Picture 8" descr="C:\Users\c.lapenta\Desktop\index.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3956" y="1981200"/>
            <a:ext cx="2578101" cy="31623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19231" y="555914"/>
            <a:ext cx="8494633" cy="584775"/>
          </a:xfrm>
          <a:prstGeom prst="rect">
            <a:avLst/>
          </a:prstGeom>
        </p:spPr>
        <p:txBody>
          <a:bodyPr wrap="none">
            <a:spAutoFit/>
          </a:bodyPr>
          <a:lstStyle/>
          <a:p>
            <a:r>
              <a:rPr lang="en-GB" sz="3200" b="1" dirty="0"/>
              <a:t>Why is it so difficult for ROBOTICS to walk</a:t>
            </a:r>
          </a:p>
        </p:txBody>
      </p:sp>
    </p:spTree>
    <p:extLst>
      <p:ext uri="{BB962C8B-B14F-4D97-AF65-F5344CB8AC3E}">
        <p14:creationId xmlns:p14="http://schemas.microsoft.com/office/powerpoint/2010/main" val="27032639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C:\Users\c.lapenta\Desktop\SW_101016_P08_Bot1_Hero-b.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26047" y="686367"/>
            <a:ext cx="4438072" cy="1585026"/>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a:spLocks noChangeArrowheads="1"/>
          </p:cNvSpPr>
          <p:nvPr/>
        </p:nvSpPr>
        <p:spPr bwMode="auto">
          <a:xfrm>
            <a:off x="278849" y="166761"/>
            <a:ext cx="7683055" cy="44627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defTabSz="990252"/>
            <a:r>
              <a:rPr lang="en-US" sz="2400" dirty="0">
                <a:latin typeface="Arial Black" panose="020B0A04020102020204" pitchFamily="34" charset="0"/>
                <a:cs typeface="Arial Black"/>
              </a:rPr>
              <a:t>Science fiction “Robots” walks</a:t>
            </a:r>
          </a:p>
          <a:p>
            <a:pPr defTabSz="990252"/>
            <a:r>
              <a:rPr lang="en-GB" sz="2400" i="1" dirty="0"/>
              <a:t>“</a:t>
            </a:r>
            <a:r>
              <a:rPr lang="en-US" sz="2400" i="1" dirty="0"/>
              <a:t>Autonomous driving” in other words Robots on Wheels is the Future Peak.</a:t>
            </a:r>
            <a:endParaRPr lang="en-US" sz="2400" dirty="0">
              <a:latin typeface="Arial Black" panose="020B0A04020102020204" pitchFamily="34" charset="0"/>
            </a:endParaRPr>
          </a:p>
          <a:p>
            <a:pPr defTabSz="990252"/>
            <a:endParaRPr lang="en-US" sz="2400" dirty="0">
              <a:latin typeface="Arial Black" panose="020B0A04020102020204" pitchFamily="34" charset="0"/>
              <a:cs typeface="Arial Black"/>
            </a:endParaRPr>
          </a:p>
          <a:p>
            <a:pPr defTabSz="990252"/>
            <a:endParaRPr lang="en-US" sz="2400" dirty="0">
              <a:latin typeface="Arial Black" panose="020B0A04020102020204" pitchFamily="34" charset="0"/>
              <a:cs typeface="Arial Black"/>
            </a:endParaRPr>
          </a:p>
          <a:p>
            <a:pPr defTabSz="990252"/>
            <a:endParaRPr lang="en-US" sz="2400" dirty="0">
              <a:latin typeface="Arial Black" panose="020B0A04020102020204" pitchFamily="34" charset="0"/>
              <a:cs typeface="Arial Black"/>
            </a:endParaRPr>
          </a:p>
          <a:p>
            <a:pPr marL="342900" indent="-342900" defTabSz="990252">
              <a:buFont typeface="Arial" panose="020B0604020202020204" pitchFamily="34" charset="0"/>
              <a:buChar char="•"/>
            </a:pPr>
            <a:r>
              <a:rPr lang="en-US" sz="2000" dirty="0">
                <a:latin typeface="Arial Black" panose="020B0A04020102020204" pitchFamily="34" charset="0"/>
                <a:cs typeface="Arial Black"/>
              </a:rPr>
              <a:t>Brain to control the Body to do the Task.</a:t>
            </a:r>
          </a:p>
          <a:p>
            <a:pPr marL="342900" indent="-342900" defTabSz="990252">
              <a:buFont typeface="Arial" panose="020B0604020202020204" pitchFamily="34" charset="0"/>
              <a:buChar char="•"/>
            </a:pPr>
            <a:r>
              <a:rPr lang="en-US" sz="2000" dirty="0">
                <a:latin typeface="Arial Black" panose="020B0A04020102020204" pitchFamily="34" charset="0"/>
                <a:cs typeface="Arial Black"/>
              </a:rPr>
              <a:t>Capabilities of the Body relative to the Task.</a:t>
            </a:r>
          </a:p>
          <a:p>
            <a:pPr marL="342900" indent="-342900" defTabSz="990252">
              <a:buFont typeface="Arial" panose="020B0604020202020204" pitchFamily="34" charset="0"/>
              <a:buChar char="•"/>
            </a:pPr>
            <a:r>
              <a:rPr lang="en-US" sz="2000" dirty="0">
                <a:latin typeface="Arial Black" panose="020B0A04020102020204" pitchFamily="34" charset="0"/>
                <a:cs typeface="Arial Black"/>
              </a:rPr>
              <a:t>Robots needs a very quick reaction </a:t>
            </a:r>
          </a:p>
          <a:p>
            <a:pPr defTabSz="990252"/>
            <a:r>
              <a:rPr lang="en-US" sz="2000" dirty="0">
                <a:latin typeface="Arial Black" panose="020B0A04020102020204" pitchFamily="34" charset="0"/>
                <a:cs typeface="Arial Black"/>
              </a:rPr>
              <a:t>    to the surrounding World.</a:t>
            </a:r>
          </a:p>
          <a:p>
            <a:pPr marL="342900" indent="-342900" defTabSz="990252">
              <a:buFont typeface="Arial" panose="020B0604020202020204" pitchFamily="34" charset="0"/>
              <a:buChar char="•"/>
            </a:pPr>
            <a:r>
              <a:rPr lang="en-US" sz="2000" dirty="0">
                <a:latin typeface="Arial Black" panose="020B0A04020102020204" pitchFamily="34" charset="0"/>
                <a:cs typeface="Arial Black"/>
              </a:rPr>
              <a:t>Extraordinary perception. </a:t>
            </a:r>
          </a:p>
          <a:p>
            <a:pPr marL="342900" indent="-342900" defTabSz="990252">
              <a:buFont typeface="Arial" panose="020B0604020202020204" pitchFamily="34" charset="0"/>
              <a:buChar char="•"/>
            </a:pPr>
            <a:r>
              <a:rPr lang="en-US" sz="2000" dirty="0">
                <a:latin typeface="Arial Black" panose="020B0A04020102020204" pitchFamily="34" charset="0"/>
                <a:cs typeface="Arial Black"/>
              </a:rPr>
              <a:t>Negotiate the next steps, Robots needs a very quick reaction, need extraordinary perception </a:t>
            </a:r>
          </a:p>
        </p:txBody>
      </p:sp>
    </p:spTree>
    <p:extLst>
      <p:ext uri="{BB962C8B-B14F-4D97-AF65-F5344CB8AC3E}">
        <p14:creationId xmlns:p14="http://schemas.microsoft.com/office/powerpoint/2010/main" val="2187170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1561777" y="1735376"/>
            <a:ext cx="7582223" cy="2563007"/>
          </a:xfrm>
        </p:spPr>
        <p:txBody>
          <a:bodyPr/>
          <a:lstStyle/>
          <a:p>
            <a:r>
              <a:rPr lang="en-GB" i="1" dirty="0"/>
              <a:t>Whole World</a:t>
            </a:r>
            <a:r>
              <a:rPr lang="en-GB" dirty="0"/>
              <a:t> is on </a:t>
            </a:r>
            <a:r>
              <a:rPr lang="en-GB" i="1" dirty="0"/>
              <a:t>Fire </a:t>
            </a:r>
            <a:r>
              <a:rPr lang="en-US" i="1" dirty="0"/>
              <a:t>Autonomous driving</a:t>
            </a:r>
            <a:endParaRPr lang="it-IT" dirty="0"/>
          </a:p>
        </p:txBody>
      </p:sp>
      <p:sp>
        <p:nvSpPr>
          <p:cNvPr id="3" name="Title 6"/>
          <p:cNvSpPr txBox="1">
            <a:spLocks/>
          </p:cNvSpPr>
          <p:nvPr/>
        </p:nvSpPr>
        <p:spPr>
          <a:xfrm>
            <a:off x="933288" y="2493902"/>
            <a:ext cx="7582223" cy="2563007"/>
          </a:xfrm>
          <a:prstGeom prst="rect">
            <a:avLst/>
          </a:prstGeom>
        </p:spPr>
        <p:txBody>
          <a:bodyPr vert="horz" lIns="0" tIns="45720" rIns="91440" bIns="0" rtlCol="0" anchor="t">
            <a:noAutofit/>
          </a:bodyPr>
          <a:lstStyle>
            <a:lvl1pPr algn="ctr" defTabSz="914400" rtl="0" eaLnBrk="1" latinLnBrk="0" hangingPunct="1">
              <a:lnSpc>
                <a:spcPct val="80000"/>
              </a:lnSpc>
              <a:spcBef>
                <a:spcPct val="0"/>
              </a:spcBef>
              <a:buNone/>
              <a:defRPr lang="en-US" sz="5400" i="0" u="none" kern="1200" cap="all" spc="-100" baseline="0" dirty="0">
                <a:solidFill>
                  <a:srgbClr val="FFFFFF"/>
                </a:solidFill>
                <a:latin typeface="Arial Black"/>
                <a:ea typeface="+mj-ea"/>
                <a:cs typeface="Arial Black"/>
              </a:defRPr>
            </a:lvl1pPr>
          </a:lstStyle>
          <a:p>
            <a:r>
              <a:rPr lang="en-GB" dirty="0"/>
              <a:t/>
            </a:r>
            <a:br>
              <a:rPr lang="en-GB" dirty="0"/>
            </a:br>
            <a:endParaRPr lang="en-GB" dirty="0"/>
          </a:p>
        </p:txBody>
      </p:sp>
      <p:pic>
        <p:nvPicPr>
          <p:cNvPr id="2056" name="Picture 8" descr="C:\Users\c.lapenta\Desktop\index.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3956" y="1981200"/>
            <a:ext cx="2578101" cy="31623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2730904" y="453738"/>
            <a:ext cx="3986989" cy="584775"/>
          </a:xfrm>
          <a:prstGeom prst="rect">
            <a:avLst/>
          </a:prstGeom>
        </p:spPr>
        <p:txBody>
          <a:bodyPr wrap="none">
            <a:spAutoFit/>
          </a:bodyPr>
          <a:lstStyle/>
          <a:p>
            <a:r>
              <a:rPr lang="en-GB" sz="3200" b="1" dirty="0"/>
              <a:t>What´s easy &amp; hard</a:t>
            </a:r>
          </a:p>
        </p:txBody>
      </p:sp>
    </p:spTree>
    <p:extLst>
      <p:ext uri="{BB962C8B-B14F-4D97-AF65-F5344CB8AC3E}">
        <p14:creationId xmlns:p14="http://schemas.microsoft.com/office/powerpoint/2010/main" val="8275792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4" name="Picture 4" descr="C:\Users\c.lapenta\Desktop\Easy-vs.-Hard-800x50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07578" y="-82552"/>
            <a:ext cx="4609869" cy="288116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p:cNvSpPr>
            <a:spLocks noChangeArrowheads="1"/>
          </p:cNvSpPr>
          <p:nvPr/>
        </p:nvSpPr>
        <p:spPr bwMode="auto">
          <a:xfrm>
            <a:off x="389681" y="151193"/>
            <a:ext cx="7683055" cy="48936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lvl="1" algn="ctr" defTabSz="990252"/>
            <a:r>
              <a:rPr lang="en-US" sz="2400" b="1" i="1" dirty="0"/>
              <a:t>Mobility is much easier as manipulation</a:t>
            </a:r>
          </a:p>
          <a:p>
            <a:pPr defTabSz="990252"/>
            <a:endParaRPr lang="en-US" sz="2400" dirty="0">
              <a:latin typeface="Arial Black" panose="020B0A04020102020204" pitchFamily="34" charset="0"/>
              <a:cs typeface="Arial Black"/>
            </a:endParaRPr>
          </a:p>
          <a:p>
            <a:pPr marL="800100" lvl="1" indent="-342900" defTabSz="990252">
              <a:buFont typeface="Arial" panose="020B0604020202020204" pitchFamily="34" charset="0"/>
              <a:buChar char="•"/>
            </a:pPr>
            <a:endParaRPr lang="en-US" sz="2400" i="1" dirty="0"/>
          </a:p>
          <a:p>
            <a:pPr marL="342900" indent="-342900" defTabSz="990252">
              <a:buFont typeface="Wingdings"/>
              <a:buChar char="Ø"/>
            </a:pPr>
            <a:r>
              <a:rPr lang="en-US" sz="2400" i="1" dirty="0"/>
              <a:t>Easy</a:t>
            </a:r>
          </a:p>
          <a:p>
            <a:pPr marL="800100" lvl="1" indent="-342900" defTabSz="990252">
              <a:buFont typeface="Arial" panose="020B0604020202020204" pitchFamily="34" charset="0"/>
              <a:buChar char="•"/>
            </a:pPr>
            <a:r>
              <a:rPr lang="en-US" sz="2400" i="1" dirty="0"/>
              <a:t>Excellent sensors that enable Machines </a:t>
            </a:r>
          </a:p>
          <a:p>
            <a:pPr marL="800100" lvl="1" indent="-342900" defTabSz="990252">
              <a:buFont typeface="Arial" panose="020B0604020202020204" pitchFamily="34" charset="0"/>
              <a:buChar char="•"/>
            </a:pPr>
            <a:r>
              <a:rPr lang="en-US" sz="2400" i="1" dirty="0"/>
              <a:t>Good bundle of algorithms </a:t>
            </a:r>
          </a:p>
          <a:p>
            <a:pPr marL="800100" lvl="1" indent="-342900" defTabSz="990252">
              <a:buFont typeface="Arial" panose="020B0604020202020204" pitchFamily="34" charset="0"/>
              <a:buChar char="•"/>
            </a:pPr>
            <a:endParaRPr lang="en-US" sz="2400" i="1" dirty="0">
              <a:latin typeface="Arial Black" panose="020B0A04020102020204" pitchFamily="34" charset="0"/>
              <a:cs typeface="Arial Black"/>
            </a:endParaRPr>
          </a:p>
          <a:p>
            <a:pPr marL="342900" indent="-342900" defTabSz="990252">
              <a:buFont typeface="Wingdings"/>
              <a:buChar char="Ø"/>
            </a:pPr>
            <a:r>
              <a:rPr lang="en-US" sz="2400" i="1" dirty="0"/>
              <a:t>Hard</a:t>
            </a:r>
          </a:p>
          <a:p>
            <a:pPr marL="800100" lvl="1" indent="-342900" defTabSz="990252">
              <a:buFont typeface="Arial" panose="020B0604020202020204" pitchFamily="34" charset="0"/>
              <a:buChar char="•"/>
            </a:pPr>
            <a:r>
              <a:rPr lang="en-US" sz="2400" i="1" dirty="0"/>
              <a:t>Movement on congestions streets </a:t>
            </a:r>
          </a:p>
          <a:p>
            <a:pPr marL="800100" lvl="1" indent="-342900" defTabSz="990252">
              <a:buFont typeface="Arial" panose="020B0604020202020204" pitchFamily="34" charset="0"/>
              <a:buChar char="•"/>
            </a:pPr>
            <a:r>
              <a:rPr lang="en-US" sz="2400" i="1" dirty="0"/>
              <a:t>Manipulation is challenging</a:t>
            </a:r>
          </a:p>
          <a:p>
            <a:pPr marL="800100" lvl="1" indent="-342900" defTabSz="990252">
              <a:buFont typeface="Arial" panose="020B0604020202020204" pitchFamily="34" charset="0"/>
              <a:buChar char="•"/>
            </a:pPr>
            <a:r>
              <a:rPr lang="en-US" sz="2400" i="1" dirty="0"/>
              <a:t>Robots have limited  capabilities</a:t>
            </a:r>
          </a:p>
          <a:p>
            <a:pPr marL="800100" lvl="1" indent="-342900" defTabSz="990252">
              <a:buFont typeface="Arial" panose="020B0604020202020204" pitchFamily="34" charset="0"/>
              <a:buChar char="•"/>
            </a:pPr>
            <a:r>
              <a:rPr lang="en-US" sz="2400" i="1" dirty="0"/>
              <a:t>Developing Soft Robotics that have Human movements </a:t>
            </a:r>
          </a:p>
        </p:txBody>
      </p:sp>
    </p:spTree>
    <p:extLst>
      <p:ext uri="{BB962C8B-B14F-4D97-AF65-F5344CB8AC3E}">
        <p14:creationId xmlns:p14="http://schemas.microsoft.com/office/powerpoint/2010/main" val="7259009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1561777" y="1735376"/>
            <a:ext cx="7582223" cy="2563007"/>
          </a:xfrm>
        </p:spPr>
        <p:txBody>
          <a:bodyPr/>
          <a:lstStyle/>
          <a:p>
            <a:r>
              <a:rPr lang="en-GB" i="1" dirty="0"/>
              <a:t>Whole World</a:t>
            </a:r>
            <a:r>
              <a:rPr lang="en-GB" dirty="0"/>
              <a:t> is on </a:t>
            </a:r>
            <a:r>
              <a:rPr lang="en-GB" i="1" dirty="0"/>
              <a:t>Fire </a:t>
            </a:r>
            <a:r>
              <a:rPr lang="en-US" i="1" dirty="0"/>
              <a:t>Autonomous driving</a:t>
            </a:r>
            <a:endParaRPr lang="it-IT" dirty="0"/>
          </a:p>
        </p:txBody>
      </p:sp>
      <p:sp>
        <p:nvSpPr>
          <p:cNvPr id="3" name="Title 6"/>
          <p:cNvSpPr txBox="1">
            <a:spLocks/>
          </p:cNvSpPr>
          <p:nvPr/>
        </p:nvSpPr>
        <p:spPr>
          <a:xfrm>
            <a:off x="933288" y="2493902"/>
            <a:ext cx="7582223" cy="2563007"/>
          </a:xfrm>
          <a:prstGeom prst="rect">
            <a:avLst/>
          </a:prstGeom>
        </p:spPr>
        <p:txBody>
          <a:bodyPr vert="horz" lIns="0" tIns="45720" rIns="91440" bIns="0" rtlCol="0" anchor="t">
            <a:noAutofit/>
          </a:bodyPr>
          <a:lstStyle>
            <a:lvl1pPr algn="ctr" defTabSz="914400" rtl="0" eaLnBrk="1" latinLnBrk="0" hangingPunct="1">
              <a:lnSpc>
                <a:spcPct val="80000"/>
              </a:lnSpc>
              <a:spcBef>
                <a:spcPct val="0"/>
              </a:spcBef>
              <a:buNone/>
              <a:defRPr lang="en-US" sz="5400" i="0" u="none" kern="1200" cap="all" spc="-100" baseline="0" dirty="0">
                <a:solidFill>
                  <a:srgbClr val="FFFFFF"/>
                </a:solidFill>
                <a:latin typeface="Arial Black"/>
                <a:ea typeface="+mj-ea"/>
                <a:cs typeface="Arial Black"/>
              </a:defRPr>
            </a:lvl1pPr>
          </a:lstStyle>
          <a:p>
            <a:r>
              <a:rPr lang="en-GB" dirty="0"/>
              <a:t/>
            </a:r>
            <a:br>
              <a:rPr lang="en-GB" dirty="0"/>
            </a:br>
            <a:endParaRPr lang="en-GB" dirty="0"/>
          </a:p>
        </p:txBody>
      </p:sp>
      <p:pic>
        <p:nvPicPr>
          <p:cNvPr id="2056" name="Picture 8" descr="C:\Users\c.lapenta\Desktop\index.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3956" y="1981200"/>
            <a:ext cx="2578101" cy="31623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622540" y="453738"/>
            <a:ext cx="6785832" cy="584775"/>
          </a:xfrm>
          <a:prstGeom prst="rect">
            <a:avLst/>
          </a:prstGeom>
        </p:spPr>
        <p:txBody>
          <a:bodyPr wrap="none">
            <a:spAutoFit/>
          </a:bodyPr>
          <a:lstStyle/>
          <a:p>
            <a:r>
              <a:rPr lang="en-GB" sz="3200" b="1" dirty="0"/>
              <a:t>Three main challenges for Robots</a:t>
            </a:r>
          </a:p>
        </p:txBody>
      </p:sp>
    </p:spTree>
    <p:extLst>
      <p:ext uri="{BB962C8B-B14F-4D97-AF65-F5344CB8AC3E}">
        <p14:creationId xmlns:p14="http://schemas.microsoft.com/office/powerpoint/2010/main" val="28993146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c.lapenta\Desktop\challenges.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0778"/>
            <a:ext cx="9144000" cy="509504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a:spLocks noChangeArrowheads="1"/>
          </p:cNvSpPr>
          <p:nvPr/>
        </p:nvSpPr>
        <p:spPr bwMode="auto">
          <a:xfrm>
            <a:off x="93163" y="619185"/>
            <a:ext cx="7683055"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800100" lvl="1" indent="-342900">
              <a:buFont typeface="Wingdings" panose="05000000000000000000" pitchFamily="2" charset="2"/>
              <a:buChar char="Ø"/>
            </a:pPr>
            <a:r>
              <a:rPr lang="en-GB" sz="2400" b="1" dirty="0"/>
              <a:t>More skills for Robots</a:t>
            </a:r>
          </a:p>
          <a:p>
            <a:pPr marL="1257300" lvl="2" indent="-342900">
              <a:buFont typeface="Arial" panose="020B0604020202020204" pitchFamily="34" charset="0"/>
              <a:buChar char="•"/>
            </a:pPr>
            <a:r>
              <a:rPr lang="en-GB" sz="2400" dirty="0"/>
              <a:t>Robots could be integrated in human Environment </a:t>
            </a:r>
          </a:p>
          <a:p>
            <a:pPr marL="1257300" lvl="2" indent="-342900">
              <a:buFont typeface="Arial" panose="020B0604020202020204" pitchFamily="34" charset="0"/>
              <a:buChar char="•"/>
            </a:pPr>
            <a:r>
              <a:rPr lang="en-GB" sz="2400" dirty="0"/>
              <a:t>Work with Human who are not expert </a:t>
            </a:r>
          </a:p>
          <a:p>
            <a:pPr lvl="1"/>
            <a:endParaRPr lang="en-GB" sz="2400" dirty="0"/>
          </a:p>
          <a:p>
            <a:pPr marL="800100" lvl="1" indent="-342900">
              <a:buFont typeface="Wingdings" panose="05000000000000000000" pitchFamily="2" charset="2"/>
              <a:buChar char="Ø"/>
            </a:pPr>
            <a:r>
              <a:rPr lang="en-GB" sz="2400" b="1" dirty="0"/>
              <a:t>Create much faster new Body's</a:t>
            </a:r>
          </a:p>
          <a:p>
            <a:pPr marL="1257300" lvl="2" indent="-342900">
              <a:buFont typeface="Arial" panose="020B0604020202020204" pitchFamily="34" charset="0"/>
              <a:buChar char="•"/>
            </a:pPr>
            <a:r>
              <a:rPr lang="en-GB" sz="2400" dirty="0" err="1"/>
              <a:t>Ernom</a:t>
            </a:r>
            <a:r>
              <a:rPr lang="en-GB" sz="2400" dirty="0"/>
              <a:t> time to create new type of Robots </a:t>
            </a:r>
          </a:p>
          <a:p>
            <a:pPr marL="1257300" lvl="2" indent="-342900">
              <a:buFont typeface="Arial" panose="020B0604020202020204" pitchFamily="34" charset="0"/>
              <a:buChar char="•"/>
            </a:pPr>
            <a:r>
              <a:rPr lang="en-GB" sz="2400" dirty="0"/>
              <a:t>Task Reserved for few experts</a:t>
            </a:r>
          </a:p>
          <a:p>
            <a:pPr lvl="2"/>
            <a:endParaRPr lang="en-GB" sz="2400" dirty="0"/>
          </a:p>
          <a:p>
            <a:pPr marL="800100" lvl="1" indent="-342900">
              <a:buFont typeface="Wingdings" panose="05000000000000000000" pitchFamily="2" charset="2"/>
              <a:buChar char="Ø"/>
            </a:pPr>
            <a:r>
              <a:rPr lang="en-GB" sz="2400" b="1" dirty="0"/>
              <a:t>Getting Robots much better between Robots &amp; People </a:t>
            </a:r>
          </a:p>
          <a:p>
            <a:pPr marL="1257300" lvl="2" indent="-342900">
              <a:buFont typeface="Arial" panose="020B0604020202020204" pitchFamily="34" charset="0"/>
              <a:buChar char="•"/>
            </a:pPr>
            <a:r>
              <a:rPr lang="en-GB" sz="2400" dirty="0"/>
              <a:t>Future able to execute a wide range of task </a:t>
            </a:r>
          </a:p>
        </p:txBody>
      </p:sp>
    </p:spTree>
    <p:extLst>
      <p:ext uri="{BB962C8B-B14F-4D97-AF65-F5344CB8AC3E}">
        <p14:creationId xmlns:p14="http://schemas.microsoft.com/office/powerpoint/2010/main" val="21968590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1561777" y="1735376"/>
            <a:ext cx="7582223" cy="2563007"/>
          </a:xfrm>
        </p:spPr>
        <p:txBody>
          <a:bodyPr/>
          <a:lstStyle/>
          <a:p>
            <a:r>
              <a:rPr lang="en-GB" i="1" dirty="0"/>
              <a:t>Whole World</a:t>
            </a:r>
            <a:r>
              <a:rPr lang="en-GB" dirty="0"/>
              <a:t> is on </a:t>
            </a:r>
            <a:r>
              <a:rPr lang="en-GB" i="1" dirty="0"/>
              <a:t>Fire </a:t>
            </a:r>
            <a:r>
              <a:rPr lang="en-US" i="1" dirty="0"/>
              <a:t>Autonomous driving</a:t>
            </a:r>
            <a:endParaRPr lang="it-IT" dirty="0"/>
          </a:p>
        </p:txBody>
      </p:sp>
      <p:sp>
        <p:nvSpPr>
          <p:cNvPr id="3" name="Title 6"/>
          <p:cNvSpPr txBox="1">
            <a:spLocks/>
          </p:cNvSpPr>
          <p:nvPr/>
        </p:nvSpPr>
        <p:spPr>
          <a:xfrm>
            <a:off x="933288" y="2493902"/>
            <a:ext cx="7582223" cy="2563007"/>
          </a:xfrm>
          <a:prstGeom prst="rect">
            <a:avLst/>
          </a:prstGeom>
        </p:spPr>
        <p:txBody>
          <a:bodyPr vert="horz" lIns="0" tIns="45720" rIns="91440" bIns="0" rtlCol="0" anchor="t">
            <a:noAutofit/>
          </a:bodyPr>
          <a:lstStyle>
            <a:lvl1pPr algn="ctr" defTabSz="914400" rtl="0" eaLnBrk="1" latinLnBrk="0" hangingPunct="1">
              <a:lnSpc>
                <a:spcPct val="80000"/>
              </a:lnSpc>
              <a:spcBef>
                <a:spcPct val="0"/>
              </a:spcBef>
              <a:buNone/>
              <a:defRPr lang="en-US" sz="5400" i="0" u="none" kern="1200" cap="all" spc="-100" baseline="0" dirty="0">
                <a:solidFill>
                  <a:srgbClr val="FFFFFF"/>
                </a:solidFill>
                <a:latin typeface="Arial Black"/>
                <a:ea typeface="+mj-ea"/>
                <a:cs typeface="Arial Black"/>
              </a:defRPr>
            </a:lvl1pPr>
          </a:lstStyle>
          <a:p>
            <a:r>
              <a:rPr lang="en-GB" dirty="0"/>
              <a:t/>
            </a:r>
            <a:br>
              <a:rPr lang="en-GB" dirty="0"/>
            </a:br>
            <a:endParaRPr lang="en-GB" dirty="0"/>
          </a:p>
        </p:txBody>
      </p:sp>
      <p:pic>
        <p:nvPicPr>
          <p:cNvPr id="2056" name="Picture 8" descr="C:\Users\c.lapenta\Desktop\index.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3956" y="1981200"/>
            <a:ext cx="2578101" cy="31623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13285" y="477985"/>
            <a:ext cx="8517075" cy="584775"/>
          </a:xfrm>
          <a:prstGeom prst="rect">
            <a:avLst/>
          </a:prstGeom>
        </p:spPr>
        <p:txBody>
          <a:bodyPr wrap="none">
            <a:spAutoFit/>
          </a:bodyPr>
          <a:lstStyle/>
          <a:p>
            <a:r>
              <a:rPr lang="en-GB" sz="3200" b="1" dirty="0"/>
              <a:t>Shared control between Human &amp; Mobility </a:t>
            </a:r>
          </a:p>
        </p:txBody>
      </p:sp>
    </p:spTree>
    <p:extLst>
      <p:ext uri="{BB962C8B-B14F-4D97-AF65-F5344CB8AC3E}">
        <p14:creationId xmlns:p14="http://schemas.microsoft.com/office/powerpoint/2010/main" val="38007858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C:\Users\c.lapenta\Desktop\human-machine-collaboration-clear-04.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38454" y="2985488"/>
            <a:ext cx="2397533" cy="214761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a:spLocks noChangeArrowheads="1"/>
          </p:cNvSpPr>
          <p:nvPr/>
        </p:nvSpPr>
        <p:spPr bwMode="auto">
          <a:xfrm>
            <a:off x="214745" y="166761"/>
            <a:ext cx="873529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lvl="1"/>
            <a:r>
              <a:rPr lang="en-GB" sz="2800" b="1" dirty="0"/>
              <a:t>Shared Control between Human &amp; </a:t>
            </a:r>
            <a:r>
              <a:rPr lang="en-GB" sz="2800" b="1" dirty="0" err="1"/>
              <a:t>Maschines</a:t>
            </a:r>
            <a:r>
              <a:rPr lang="en-GB" sz="3200" b="1" dirty="0"/>
              <a:t>  </a:t>
            </a:r>
          </a:p>
        </p:txBody>
      </p:sp>
      <p:sp>
        <p:nvSpPr>
          <p:cNvPr id="3" name="Rectangle 2"/>
          <p:cNvSpPr>
            <a:spLocks noChangeArrowheads="1"/>
          </p:cNvSpPr>
          <p:nvPr/>
        </p:nvSpPr>
        <p:spPr bwMode="auto">
          <a:xfrm>
            <a:off x="652932" y="839194"/>
            <a:ext cx="7683055"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914400" lvl="1" indent="-457200">
              <a:buFont typeface="Wingdings" panose="05000000000000000000" pitchFamily="2" charset="2"/>
              <a:buChar char="Ø"/>
            </a:pPr>
            <a:r>
              <a:rPr lang="en-GB" sz="2400" dirty="0" err="1"/>
              <a:t>Maschines</a:t>
            </a:r>
            <a:r>
              <a:rPr lang="en-GB" sz="2400" dirty="0"/>
              <a:t> can do much better then Human(See further) </a:t>
            </a:r>
          </a:p>
          <a:p>
            <a:pPr marL="800100" lvl="1" indent="-342900">
              <a:buFont typeface="Wingdings" panose="05000000000000000000" pitchFamily="2" charset="2"/>
              <a:buChar char="Ø"/>
            </a:pPr>
            <a:r>
              <a:rPr lang="en-GB" sz="2400" dirty="0"/>
              <a:t>Principal taking advantage what </a:t>
            </a:r>
            <a:r>
              <a:rPr lang="en-GB" sz="2400" dirty="0" err="1"/>
              <a:t>Maschines</a:t>
            </a:r>
            <a:r>
              <a:rPr lang="en-GB" sz="2400" dirty="0"/>
              <a:t> could do better then People </a:t>
            </a:r>
          </a:p>
          <a:p>
            <a:pPr lvl="1"/>
            <a:endParaRPr lang="en-GB" sz="2400" dirty="0"/>
          </a:p>
          <a:p>
            <a:pPr marL="914400" lvl="1" indent="-457200">
              <a:buFont typeface="Wingdings" panose="05000000000000000000" pitchFamily="2" charset="2"/>
              <a:buChar char="Ø"/>
            </a:pPr>
            <a:r>
              <a:rPr lang="en-GB" sz="2400" dirty="0"/>
              <a:t>Could get awareness what´s happening around</a:t>
            </a:r>
          </a:p>
          <a:p>
            <a:pPr lvl="1"/>
            <a:endParaRPr lang="en-GB" sz="2400" dirty="0"/>
          </a:p>
          <a:p>
            <a:pPr marL="914400" lvl="1" indent="-457200">
              <a:buFont typeface="Wingdings" panose="05000000000000000000" pitchFamily="2" charset="2"/>
              <a:buChar char="Ø"/>
            </a:pPr>
            <a:r>
              <a:rPr lang="en-GB" sz="2400" dirty="0"/>
              <a:t>Future Working together </a:t>
            </a:r>
          </a:p>
        </p:txBody>
      </p:sp>
    </p:spTree>
    <p:extLst>
      <p:ext uri="{BB962C8B-B14F-4D97-AF65-F5344CB8AC3E}">
        <p14:creationId xmlns:p14="http://schemas.microsoft.com/office/powerpoint/2010/main" val="2888177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573852" y="408191"/>
            <a:ext cx="7968163" cy="464645"/>
          </a:xfrm>
        </p:spPr>
        <p:txBody>
          <a:bodyPr/>
          <a:lstStyle/>
          <a:p>
            <a:r>
              <a:rPr lang="it-IT" dirty="0"/>
              <a:t>Video 1</a:t>
            </a:r>
            <a:br>
              <a:rPr lang="it-IT" dirty="0"/>
            </a:br>
            <a:endParaRPr lang="it-IT" dirty="0"/>
          </a:p>
        </p:txBody>
      </p:sp>
      <p:sp>
        <p:nvSpPr>
          <p:cNvPr id="2" name="Content Placeholder 1"/>
          <p:cNvSpPr>
            <a:spLocks noGrp="1"/>
          </p:cNvSpPr>
          <p:nvPr>
            <p:ph idx="10"/>
          </p:nvPr>
        </p:nvSpPr>
        <p:spPr>
          <a:xfrm>
            <a:off x="573852" y="1180210"/>
            <a:ext cx="7937501" cy="3516480"/>
          </a:xfrm>
        </p:spPr>
        <p:txBody>
          <a:bodyPr/>
          <a:lstStyle/>
          <a:p>
            <a:pPr lvl="1"/>
            <a:endParaRPr lang="en-GB" dirty="0"/>
          </a:p>
          <a:p>
            <a:endParaRPr lang="en-GB" dirty="0"/>
          </a:p>
        </p:txBody>
      </p:sp>
      <p:sp>
        <p:nvSpPr>
          <p:cNvPr id="8" name="Content Placeholder 1"/>
          <p:cNvSpPr txBox="1">
            <a:spLocks/>
          </p:cNvSpPr>
          <p:nvPr/>
        </p:nvSpPr>
        <p:spPr>
          <a:xfrm>
            <a:off x="573852" y="1116963"/>
            <a:ext cx="7937501" cy="3516480"/>
          </a:xfrm>
          <a:prstGeom prst="rect">
            <a:avLst/>
          </a:prstGeom>
        </p:spPr>
        <p:txBody>
          <a:bodyPr vert="horz" lIns="0" tIns="0" rIns="0" bIns="0" rtlCol="0">
            <a:noAutofit/>
          </a:bodyPr>
          <a:lstStyle>
            <a:lvl1pPr marL="500063" indent="-500063" algn="l" defTabSz="914400" rtl="0" eaLnBrk="1" latinLnBrk="0" hangingPunct="1">
              <a:lnSpc>
                <a:spcPct val="100000"/>
              </a:lnSpc>
              <a:spcBef>
                <a:spcPts val="1200"/>
              </a:spcBef>
              <a:buClr>
                <a:schemeClr val="accent2"/>
              </a:buClr>
              <a:buSzPct val="100000"/>
              <a:buFont typeface="+mj-lt"/>
              <a:buAutoNum type="arabicPlain"/>
              <a:tabLst/>
              <a:defRPr sz="1800" kern="1200" baseline="0">
                <a:solidFill>
                  <a:schemeClr val="tx1"/>
                </a:solidFill>
                <a:latin typeface="+mn-lt"/>
                <a:ea typeface="+mn-ea"/>
                <a:cs typeface="+mn-cs"/>
              </a:defRPr>
            </a:lvl1pPr>
            <a:lvl2pPr marL="982663" indent="-490538" algn="l" defTabSz="914400" rtl="0" eaLnBrk="1" latinLnBrk="0" hangingPunct="1">
              <a:lnSpc>
                <a:spcPct val="100000"/>
              </a:lnSpc>
              <a:spcBef>
                <a:spcPts val="1200"/>
              </a:spcBef>
              <a:spcAft>
                <a:spcPts val="600"/>
              </a:spcAft>
              <a:buClr>
                <a:schemeClr val="accent2"/>
              </a:buClr>
              <a:buSzPct val="100000"/>
              <a:buFont typeface="+mj-lt"/>
              <a:buAutoNum type="arabicPlain"/>
              <a:tabLst/>
              <a:defRPr sz="1800" b="0" i="0" kern="1200" cap="none">
                <a:solidFill>
                  <a:schemeClr val="tx1"/>
                </a:solidFill>
                <a:latin typeface="Arial"/>
                <a:ea typeface="+mn-ea"/>
                <a:cs typeface="Arial"/>
              </a:defRPr>
            </a:lvl2pPr>
            <a:lvl3pPr marL="1431925" indent="-450850" algn="l" defTabSz="914400" rtl="0" eaLnBrk="1" latinLnBrk="0" hangingPunct="1">
              <a:lnSpc>
                <a:spcPct val="120000"/>
              </a:lnSpc>
              <a:spcBef>
                <a:spcPts val="1200"/>
              </a:spcBef>
              <a:buClr>
                <a:schemeClr val="accent2"/>
              </a:buClr>
              <a:buSzPct val="100000"/>
              <a:buFont typeface="+mj-lt"/>
              <a:buAutoNum type="arabicPlain"/>
              <a:tabLst/>
              <a:defRPr sz="1600" b="0" i="0" kern="1200">
                <a:solidFill>
                  <a:schemeClr val="tx1"/>
                </a:solidFill>
                <a:latin typeface="Arial"/>
                <a:ea typeface="+mn-ea"/>
                <a:cs typeface="Arial"/>
              </a:defRPr>
            </a:lvl3pPr>
            <a:lvl4pPr marL="1371600" indent="-342900" algn="l" defTabSz="914400" rtl="0" eaLnBrk="1" latinLnBrk="0" hangingPunct="1">
              <a:lnSpc>
                <a:spcPct val="120000"/>
              </a:lnSpc>
              <a:spcBef>
                <a:spcPts val="600"/>
              </a:spcBef>
              <a:buClr>
                <a:schemeClr val="tx2"/>
              </a:buClr>
              <a:buSzPct val="130000"/>
              <a:buFont typeface="+mj-lt"/>
              <a:buAutoNum type="arabicPeriod"/>
              <a:defRPr sz="1800" kern="1200">
                <a:solidFill>
                  <a:schemeClr val="tx1"/>
                </a:solidFill>
                <a:latin typeface="+mn-lt"/>
                <a:ea typeface="+mn-ea"/>
                <a:cs typeface="+mn-cs"/>
              </a:defRPr>
            </a:lvl4pPr>
            <a:lvl5pPr marL="1714500" indent="-3429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a:lstStyle>
          <a:p>
            <a:r>
              <a:rPr lang="en-GB" dirty="0"/>
              <a:t>Real robots today are designed for specific tasks like transporting people and cars assembling products in a factory and they can only do the specific tasks for which the were designed.</a:t>
            </a:r>
          </a:p>
          <a:p>
            <a:r>
              <a:rPr lang="en-GB" dirty="0"/>
              <a:t>This means they don't look always like human, don't talk, walk </a:t>
            </a:r>
            <a:r>
              <a:rPr lang="en-GB" dirty="0" err="1"/>
              <a:t>etc</a:t>
            </a:r>
            <a:r>
              <a:rPr lang="en-GB" dirty="0"/>
              <a:t>)</a:t>
            </a:r>
            <a:br>
              <a:rPr lang="en-GB" dirty="0"/>
            </a:br>
            <a:r>
              <a:rPr lang="en-GB" dirty="0"/>
              <a:t>their shapes and sizes are designed to fit the specific tasks they do.</a:t>
            </a:r>
          </a:p>
          <a:p>
            <a:r>
              <a:rPr lang="en-GB" dirty="0"/>
              <a:t>Robots definition=are automated devices that perform physical tasks in the real world!</a:t>
            </a:r>
          </a:p>
          <a:p>
            <a:pPr lvl="1"/>
            <a:endParaRPr lang="en-GB" dirty="0"/>
          </a:p>
          <a:p>
            <a:endParaRPr lang="en-GB" dirty="0"/>
          </a:p>
        </p:txBody>
      </p:sp>
    </p:spTree>
    <p:extLst>
      <p:ext uri="{BB962C8B-B14F-4D97-AF65-F5344CB8AC3E}">
        <p14:creationId xmlns:p14="http://schemas.microsoft.com/office/powerpoint/2010/main" val="1604869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1"/>
          <p:cNvSpPr txBox="1">
            <a:spLocks/>
          </p:cNvSpPr>
          <p:nvPr/>
        </p:nvSpPr>
        <p:spPr>
          <a:xfrm>
            <a:off x="604514" y="872836"/>
            <a:ext cx="7937501" cy="3574473"/>
          </a:xfrm>
          <a:prstGeom prst="rect">
            <a:avLst/>
          </a:prstGeom>
        </p:spPr>
        <p:txBody>
          <a:bodyPr vert="horz" lIns="0" tIns="0" rIns="0" bIns="0" rtlCol="0">
            <a:noAutofit/>
          </a:bodyPr>
          <a:lstStyle>
            <a:lvl1pPr marL="500063" indent="-500063" algn="l" defTabSz="914400" rtl="0" eaLnBrk="1" latinLnBrk="0" hangingPunct="1">
              <a:lnSpc>
                <a:spcPct val="100000"/>
              </a:lnSpc>
              <a:spcBef>
                <a:spcPts val="1200"/>
              </a:spcBef>
              <a:buClr>
                <a:schemeClr val="accent2"/>
              </a:buClr>
              <a:buSzPct val="100000"/>
              <a:buFont typeface="+mj-lt"/>
              <a:buAutoNum type="arabicPlain"/>
              <a:tabLst/>
              <a:defRPr sz="1800" kern="1200" baseline="0">
                <a:solidFill>
                  <a:schemeClr val="tx1"/>
                </a:solidFill>
                <a:latin typeface="+mn-lt"/>
                <a:ea typeface="+mn-ea"/>
                <a:cs typeface="+mn-cs"/>
              </a:defRPr>
            </a:lvl1pPr>
            <a:lvl2pPr marL="982663" indent="-490538" algn="l" defTabSz="914400" rtl="0" eaLnBrk="1" latinLnBrk="0" hangingPunct="1">
              <a:lnSpc>
                <a:spcPct val="100000"/>
              </a:lnSpc>
              <a:spcBef>
                <a:spcPts val="1200"/>
              </a:spcBef>
              <a:spcAft>
                <a:spcPts val="600"/>
              </a:spcAft>
              <a:buClr>
                <a:schemeClr val="accent2"/>
              </a:buClr>
              <a:buSzPct val="100000"/>
              <a:buFont typeface="+mj-lt"/>
              <a:buAutoNum type="arabicPlain"/>
              <a:tabLst/>
              <a:defRPr sz="1800" b="0" i="0" kern="1200" cap="none">
                <a:solidFill>
                  <a:schemeClr val="tx1"/>
                </a:solidFill>
                <a:latin typeface="Arial"/>
                <a:ea typeface="+mn-ea"/>
                <a:cs typeface="Arial"/>
              </a:defRPr>
            </a:lvl2pPr>
            <a:lvl3pPr marL="1431925" indent="-450850" algn="l" defTabSz="914400" rtl="0" eaLnBrk="1" latinLnBrk="0" hangingPunct="1">
              <a:lnSpc>
                <a:spcPct val="120000"/>
              </a:lnSpc>
              <a:spcBef>
                <a:spcPts val="1200"/>
              </a:spcBef>
              <a:buClr>
                <a:schemeClr val="accent2"/>
              </a:buClr>
              <a:buSzPct val="100000"/>
              <a:buFont typeface="+mj-lt"/>
              <a:buAutoNum type="arabicPlain"/>
              <a:tabLst/>
              <a:defRPr sz="1600" b="0" i="0" kern="1200">
                <a:solidFill>
                  <a:schemeClr val="tx1"/>
                </a:solidFill>
                <a:latin typeface="Arial"/>
                <a:ea typeface="+mn-ea"/>
                <a:cs typeface="Arial"/>
              </a:defRPr>
            </a:lvl3pPr>
            <a:lvl4pPr marL="1371600" indent="-342900" algn="l" defTabSz="914400" rtl="0" eaLnBrk="1" latinLnBrk="0" hangingPunct="1">
              <a:lnSpc>
                <a:spcPct val="120000"/>
              </a:lnSpc>
              <a:spcBef>
                <a:spcPts val="600"/>
              </a:spcBef>
              <a:buClr>
                <a:schemeClr val="tx2"/>
              </a:buClr>
              <a:buSzPct val="130000"/>
              <a:buFont typeface="+mj-lt"/>
              <a:buAutoNum type="arabicPeriod"/>
              <a:defRPr sz="1800" kern="1200">
                <a:solidFill>
                  <a:schemeClr val="tx1"/>
                </a:solidFill>
                <a:latin typeface="+mn-lt"/>
                <a:ea typeface="+mn-ea"/>
                <a:cs typeface="+mn-cs"/>
              </a:defRPr>
            </a:lvl4pPr>
            <a:lvl5pPr marL="1714500" indent="-3429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a:lstStyle>
          <a:p>
            <a:pPr marL="492125" lvl="1" indent="0">
              <a:buNone/>
            </a:pPr>
            <a:r>
              <a:rPr lang="en-GB" dirty="0"/>
              <a:t>Robots have potential to improve the quality (at school, at home...), to power the economy and generally make the word better</a:t>
            </a:r>
          </a:p>
          <a:p>
            <a:pPr marL="492125" lvl="1" indent="0">
              <a:buNone/>
            </a:pPr>
            <a:endParaRPr lang="en-GB" dirty="0"/>
          </a:p>
          <a:p>
            <a:pPr marL="492125" lvl="1" indent="0">
              <a:buNone/>
            </a:pPr>
            <a:r>
              <a:rPr lang="en-GB" dirty="0"/>
              <a:t>The Objective of robotic is NOT to replace humans, it is to find ways for machines and humans to be more effective together Machine could become trusted partner this is a future we are building.</a:t>
            </a:r>
          </a:p>
          <a:p>
            <a:pPr marL="492125" lvl="1" indent="0">
              <a:buNone/>
            </a:pPr>
            <a:endParaRPr lang="en-GB" dirty="0"/>
          </a:p>
          <a:p>
            <a:pPr marL="492125" lvl="1" indent="0">
              <a:buNone/>
            </a:pPr>
            <a:endParaRPr lang="en-GB" dirty="0"/>
          </a:p>
        </p:txBody>
      </p:sp>
      <p:sp>
        <p:nvSpPr>
          <p:cNvPr id="7" name="Titolo 2"/>
          <p:cNvSpPr>
            <a:spLocks noGrp="1"/>
          </p:cNvSpPr>
          <p:nvPr>
            <p:ph type="title"/>
          </p:nvPr>
        </p:nvSpPr>
        <p:spPr>
          <a:xfrm>
            <a:off x="573852" y="90054"/>
            <a:ext cx="7968163" cy="692727"/>
          </a:xfrm>
        </p:spPr>
        <p:txBody>
          <a:bodyPr/>
          <a:lstStyle/>
          <a:p>
            <a:r>
              <a:rPr lang="en-GB" sz="2400" dirty="0"/>
              <a:t/>
            </a:r>
            <a:br>
              <a:rPr lang="en-GB" sz="2400" dirty="0"/>
            </a:br>
            <a:r>
              <a:rPr lang="en-GB" sz="2400" dirty="0"/>
              <a:t>Daniela </a:t>
            </a:r>
            <a:r>
              <a:rPr lang="en-GB" sz="2400" dirty="0" err="1"/>
              <a:t>Rus</a:t>
            </a:r>
            <a:r>
              <a:rPr lang="en-GB" sz="2400" dirty="0"/>
              <a:t> Introduction to robotics</a:t>
            </a:r>
            <a:r>
              <a:rPr lang="it-IT" dirty="0"/>
              <a:t/>
            </a:r>
            <a:br>
              <a:rPr lang="it-IT" dirty="0"/>
            </a:br>
            <a:endParaRPr lang="it-IT" dirty="0"/>
          </a:p>
        </p:txBody>
      </p:sp>
      <p:pic>
        <p:nvPicPr>
          <p:cNvPr id="3075" name="Picture 3" descr="C:\Users\c.lapenta\Desktop\DanielaRus_400w.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80216" y="2923308"/>
            <a:ext cx="1461912" cy="1835727"/>
          </a:xfrm>
          <a:prstGeom prst="rect">
            <a:avLst/>
          </a:prstGeom>
          <a:ln>
            <a:noFill/>
          </a:ln>
          <a:effectLst>
            <a:glow rad="228600">
              <a:schemeClr val="accent1">
                <a:satMod val="175000"/>
                <a:alpha val="40000"/>
              </a:schemeClr>
            </a:glow>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3773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1"/>
          <p:cNvSpPr txBox="1">
            <a:spLocks/>
          </p:cNvSpPr>
          <p:nvPr/>
        </p:nvSpPr>
        <p:spPr>
          <a:xfrm>
            <a:off x="604514" y="1323103"/>
            <a:ext cx="7937501" cy="3726877"/>
          </a:xfrm>
          <a:prstGeom prst="rect">
            <a:avLst/>
          </a:prstGeom>
        </p:spPr>
        <p:txBody>
          <a:bodyPr vert="horz" lIns="0" tIns="0" rIns="0" bIns="0" rtlCol="0">
            <a:noAutofit/>
          </a:bodyPr>
          <a:lstStyle>
            <a:lvl1pPr marL="500063" indent="-500063" algn="l" defTabSz="914400" rtl="0" eaLnBrk="1" latinLnBrk="0" hangingPunct="1">
              <a:lnSpc>
                <a:spcPct val="100000"/>
              </a:lnSpc>
              <a:spcBef>
                <a:spcPts val="1200"/>
              </a:spcBef>
              <a:buClr>
                <a:schemeClr val="accent2"/>
              </a:buClr>
              <a:buSzPct val="100000"/>
              <a:buFont typeface="+mj-lt"/>
              <a:buAutoNum type="arabicPlain"/>
              <a:tabLst/>
              <a:defRPr sz="1800" kern="1200" baseline="0">
                <a:solidFill>
                  <a:schemeClr val="tx1"/>
                </a:solidFill>
                <a:latin typeface="+mn-lt"/>
                <a:ea typeface="+mn-ea"/>
                <a:cs typeface="+mn-cs"/>
              </a:defRPr>
            </a:lvl1pPr>
            <a:lvl2pPr marL="982663" indent="-490538" algn="l" defTabSz="914400" rtl="0" eaLnBrk="1" latinLnBrk="0" hangingPunct="1">
              <a:lnSpc>
                <a:spcPct val="100000"/>
              </a:lnSpc>
              <a:spcBef>
                <a:spcPts val="1200"/>
              </a:spcBef>
              <a:spcAft>
                <a:spcPts val="600"/>
              </a:spcAft>
              <a:buClr>
                <a:schemeClr val="accent2"/>
              </a:buClr>
              <a:buSzPct val="100000"/>
              <a:buFont typeface="+mj-lt"/>
              <a:buAutoNum type="arabicPlain"/>
              <a:tabLst/>
              <a:defRPr sz="1800" b="0" i="0" kern="1200" cap="none">
                <a:solidFill>
                  <a:schemeClr val="tx1"/>
                </a:solidFill>
                <a:latin typeface="Arial"/>
                <a:ea typeface="+mn-ea"/>
                <a:cs typeface="Arial"/>
              </a:defRPr>
            </a:lvl2pPr>
            <a:lvl3pPr marL="1431925" indent="-450850" algn="l" defTabSz="914400" rtl="0" eaLnBrk="1" latinLnBrk="0" hangingPunct="1">
              <a:lnSpc>
                <a:spcPct val="120000"/>
              </a:lnSpc>
              <a:spcBef>
                <a:spcPts val="1200"/>
              </a:spcBef>
              <a:buClr>
                <a:schemeClr val="accent2"/>
              </a:buClr>
              <a:buSzPct val="100000"/>
              <a:buFont typeface="+mj-lt"/>
              <a:buAutoNum type="arabicPlain"/>
              <a:tabLst/>
              <a:defRPr sz="1600" b="0" i="0" kern="1200">
                <a:solidFill>
                  <a:schemeClr val="tx1"/>
                </a:solidFill>
                <a:latin typeface="Arial"/>
                <a:ea typeface="+mn-ea"/>
                <a:cs typeface="Arial"/>
              </a:defRPr>
            </a:lvl3pPr>
            <a:lvl4pPr marL="1371600" indent="-342900" algn="l" defTabSz="914400" rtl="0" eaLnBrk="1" latinLnBrk="0" hangingPunct="1">
              <a:lnSpc>
                <a:spcPct val="120000"/>
              </a:lnSpc>
              <a:spcBef>
                <a:spcPts val="600"/>
              </a:spcBef>
              <a:buClr>
                <a:schemeClr val="tx2"/>
              </a:buClr>
              <a:buSzPct val="130000"/>
              <a:buFont typeface="+mj-lt"/>
              <a:buAutoNum type="arabicPeriod"/>
              <a:defRPr sz="1800" kern="1200">
                <a:solidFill>
                  <a:schemeClr val="tx1"/>
                </a:solidFill>
                <a:latin typeface="+mn-lt"/>
                <a:ea typeface="+mn-ea"/>
                <a:cs typeface="+mn-cs"/>
              </a:defRPr>
            </a:lvl4pPr>
            <a:lvl5pPr marL="1714500" indent="-3429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a:lstStyle>
          <a:p>
            <a:pPr marL="0" indent="0">
              <a:buNone/>
            </a:pPr>
            <a:r>
              <a:rPr lang="en-GB" dirty="0"/>
              <a:t>Robots puts computation in  motion: they are programmable mechanical devices that take inputs from the world through  sensors and impact the world through their actuators Robots come in many different shapes</a:t>
            </a:r>
            <a:endParaRPr lang="en-GB" sz="2400" dirty="0"/>
          </a:p>
          <a:p>
            <a:pPr marL="285750" lvl="0" indent="-285750">
              <a:buFont typeface="Wingdings" panose="05000000000000000000" pitchFamily="2" charset="2"/>
              <a:buChar char="§"/>
            </a:pPr>
            <a:r>
              <a:rPr lang="en-GB" dirty="0"/>
              <a:t>Humanoid shapes are not the only, robot can be a car, a shopping cart, a garbage a device to deliver a package....</a:t>
            </a:r>
            <a:endParaRPr lang="en-GB" sz="2400" dirty="0"/>
          </a:p>
          <a:p>
            <a:pPr marL="285750" lvl="0" indent="-285750">
              <a:buFont typeface="Wingdings" panose="05000000000000000000" pitchFamily="2" charset="2"/>
              <a:buChar char="§"/>
            </a:pPr>
            <a:r>
              <a:rPr lang="en-GB" dirty="0"/>
              <a:t>An example of automation could lead in the future to  a completely new shopping experience.</a:t>
            </a:r>
            <a:br>
              <a:rPr lang="en-GB" dirty="0"/>
            </a:br>
            <a:r>
              <a:rPr lang="en-GB" sz="2400" cap="all" dirty="0">
                <a:solidFill>
                  <a:srgbClr val="FFC000"/>
                </a:solidFill>
                <a:latin typeface="Arial Black" panose="020B0A04020102020204" pitchFamily="34" charset="0"/>
                <a:ea typeface="+mj-ea"/>
                <a:cs typeface="Arial" panose="020B0604020202020204" pitchFamily="34" charset="0"/>
              </a:rPr>
              <a:t>Where robots can deliver packages</a:t>
            </a:r>
            <a:r>
              <a:rPr lang="en-GB" dirty="0"/>
              <a:t>, clean up, move things around, these robots have to (Pic.2) move in the world: they have to sense, compute, and move in support of their tasks, they have all to interact with each other and with  people in support of their coordination tasks</a:t>
            </a:r>
            <a:endParaRPr lang="en-GB" sz="2400" dirty="0"/>
          </a:p>
        </p:txBody>
      </p:sp>
      <p:sp>
        <p:nvSpPr>
          <p:cNvPr id="7" name="Titolo 2"/>
          <p:cNvSpPr>
            <a:spLocks noGrp="1"/>
          </p:cNvSpPr>
          <p:nvPr>
            <p:ph type="title"/>
          </p:nvPr>
        </p:nvSpPr>
        <p:spPr>
          <a:xfrm>
            <a:off x="573852" y="90054"/>
            <a:ext cx="7968163" cy="1243445"/>
          </a:xfrm>
        </p:spPr>
        <p:txBody>
          <a:bodyPr/>
          <a:lstStyle/>
          <a:p>
            <a:r>
              <a:rPr lang="en-GB" sz="2400" dirty="0"/>
              <a:t/>
            </a:r>
            <a:br>
              <a:rPr lang="en-GB" sz="2400" dirty="0"/>
            </a:br>
            <a:r>
              <a:rPr lang="en-GB" sz="2400" dirty="0"/>
              <a:t>The world of </a:t>
            </a:r>
            <a:r>
              <a:rPr lang="en-GB" sz="2400" dirty="0">
                <a:solidFill>
                  <a:srgbClr val="FFC000"/>
                </a:solidFill>
              </a:rPr>
              <a:t>pervasive robotic </a:t>
            </a:r>
            <a:r>
              <a:rPr lang="en-GB" sz="2400" dirty="0"/>
              <a:t>connect word of many robots working with many people doing many tasks.</a:t>
            </a:r>
            <a:r>
              <a:rPr lang="it-IT" dirty="0"/>
              <a:t/>
            </a:r>
            <a:br>
              <a:rPr lang="it-IT" dirty="0"/>
            </a:br>
            <a:endParaRPr lang="it-IT" dirty="0"/>
          </a:p>
        </p:txBody>
      </p:sp>
    </p:spTree>
    <p:extLst>
      <p:ext uri="{BB962C8B-B14F-4D97-AF65-F5344CB8AC3E}">
        <p14:creationId xmlns:p14="http://schemas.microsoft.com/office/powerpoint/2010/main" val="389879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Users\c.lapenta\Desktop\1_pervasive robotic.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0000" y="832131"/>
            <a:ext cx="6602413" cy="3867150"/>
          </a:xfrm>
          <a:prstGeom prst="rect">
            <a:avLst/>
          </a:prstGeom>
          <a:ln>
            <a:noFill/>
          </a:ln>
          <a:effectLst>
            <a:glow rad="228600">
              <a:schemeClr val="accent1">
                <a:satMod val="175000"/>
                <a:alpha val="40000"/>
              </a:schemeClr>
            </a:glow>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2222860" y="248021"/>
            <a:ext cx="4696691" cy="461665"/>
          </a:xfrm>
          <a:prstGeom prst="rect">
            <a:avLst/>
          </a:prstGeom>
          <a:noFill/>
        </p:spPr>
        <p:txBody>
          <a:bodyPr wrap="square" rtlCol="0">
            <a:spAutoFit/>
          </a:bodyPr>
          <a:lstStyle/>
          <a:p>
            <a:pPr algn="ctr"/>
            <a:r>
              <a:rPr lang="en-GB" sz="2400" cap="all" dirty="0">
                <a:solidFill>
                  <a:srgbClr val="FFC000"/>
                </a:solidFill>
                <a:latin typeface="Arial Black" panose="020B0A04020102020204" pitchFamily="34" charset="0"/>
                <a:ea typeface="+mj-ea"/>
                <a:cs typeface="Arial" panose="020B0604020202020204" pitchFamily="34" charset="0"/>
              </a:rPr>
              <a:t>Pervasive robotic</a:t>
            </a:r>
            <a:endParaRPr lang="en-US" sz="2400" cap="all" dirty="0" err="1">
              <a:solidFill>
                <a:srgbClr val="FFC000"/>
              </a:solidFill>
              <a:latin typeface="Arial Black" panose="020B0A04020102020204" pitchFamily="34" charset="0"/>
              <a:ea typeface="+mj-ea"/>
              <a:cs typeface="Arial" panose="020B0604020202020204" pitchFamily="34" charset="0"/>
            </a:endParaRPr>
          </a:p>
        </p:txBody>
      </p:sp>
    </p:spTree>
    <p:extLst>
      <p:ext uri="{BB962C8B-B14F-4D97-AF65-F5344CB8AC3E}">
        <p14:creationId xmlns:p14="http://schemas.microsoft.com/office/powerpoint/2010/main" val="3743215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39436" y="248021"/>
            <a:ext cx="8430491" cy="461665"/>
          </a:xfrm>
          <a:prstGeom prst="rect">
            <a:avLst/>
          </a:prstGeom>
          <a:noFill/>
        </p:spPr>
        <p:txBody>
          <a:bodyPr wrap="square" rtlCol="0">
            <a:spAutoFit/>
          </a:bodyPr>
          <a:lstStyle/>
          <a:p>
            <a:pPr algn="ctr"/>
            <a:r>
              <a:rPr lang="en-GB" sz="2400" cap="all" dirty="0">
                <a:solidFill>
                  <a:srgbClr val="FFC000"/>
                </a:solidFill>
                <a:latin typeface="Arial Black" panose="020B0A04020102020204" pitchFamily="34" charset="0"/>
                <a:cs typeface="Arial" panose="020B0604020202020204" pitchFamily="34" charset="0"/>
              </a:rPr>
              <a:t>Where robots can deliver packages</a:t>
            </a:r>
            <a:endParaRPr lang="en-US" sz="2400" cap="all" dirty="0" err="1">
              <a:solidFill>
                <a:srgbClr val="FFC000"/>
              </a:solidFill>
              <a:latin typeface="Arial Black" panose="020B0A04020102020204" pitchFamily="34" charset="0"/>
              <a:ea typeface="+mj-ea"/>
              <a:cs typeface="Arial" panose="020B0604020202020204" pitchFamily="34" charset="0"/>
            </a:endParaRPr>
          </a:p>
        </p:txBody>
      </p:sp>
      <p:pic>
        <p:nvPicPr>
          <p:cNvPr id="7170" name="Picture 2" descr="C:\Users\c.lapenta\Desktop\2_FLOW.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70899" y="722845"/>
            <a:ext cx="7167563" cy="4042684"/>
          </a:xfrm>
          <a:prstGeom prst="rect">
            <a:avLst/>
          </a:prstGeom>
          <a:ln>
            <a:noFill/>
          </a:ln>
          <a:effectLst>
            <a:glow rad="228600">
              <a:schemeClr val="accent1">
                <a:satMod val="175000"/>
                <a:alpha val="40000"/>
              </a:schemeClr>
            </a:glow>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372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1"/>
          <p:cNvSpPr txBox="1">
            <a:spLocks/>
          </p:cNvSpPr>
          <p:nvPr/>
        </p:nvSpPr>
        <p:spPr>
          <a:xfrm>
            <a:off x="604513" y="294408"/>
            <a:ext cx="7937501" cy="3574473"/>
          </a:xfrm>
          <a:prstGeom prst="rect">
            <a:avLst/>
          </a:prstGeom>
        </p:spPr>
        <p:txBody>
          <a:bodyPr vert="horz" lIns="0" tIns="0" rIns="0" bIns="0" rtlCol="0">
            <a:noAutofit/>
          </a:bodyPr>
          <a:lstStyle>
            <a:lvl1pPr marL="500063" indent="-500063" algn="l" defTabSz="914400" rtl="0" eaLnBrk="1" latinLnBrk="0" hangingPunct="1">
              <a:lnSpc>
                <a:spcPct val="100000"/>
              </a:lnSpc>
              <a:spcBef>
                <a:spcPts val="1200"/>
              </a:spcBef>
              <a:buClr>
                <a:schemeClr val="accent2"/>
              </a:buClr>
              <a:buSzPct val="100000"/>
              <a:buFont typeface="+mj-lt"/>
              <a:buAutoNum type="arabicPlain"/>
              <a:tabLst/>
              <a:defRPr sz="1800" kern="1200" baseline="0">
                <a:solidFill>
                  <a:schemeClr val="tx1"/>
                </a:solidFill>
                <a:latin typeface="+mn-lt"/>
                <a:ea typeface="+mn-ea"/>
                <a:cs typeface="+mn-cs"/>
              </a:defRPr>
            </a:lvl1pPr>
            <a:lvl2pPr marL="982663" indent="-490538" algn="l" defTabSz="914400" rtl="0" eaLnBrk="1" latinLnBrk="0" hangingPunct="1">
              <a:lnSpc>
                <a:spcPct val="100000"/>
              </a:lnSpc>
              <a:spcBef>
                <a:spcPts val="1200"/>
              </a:spcBef>
              <a:spcAft>
                <a:spcPts val="600"/>
              </a:spcAft>
              <a:buClr>
                <a:schemeClr val="accent2"/>
              </a:buClr>
              <a:buSzPct val="100000"/>
              <a:buFont typeface="+mj-lt"/>
              <a:buAutoNum type="arabicPlain"/>
              <a:tabLst/>
              <a:defRPr sz="1800" b="0" i="0" kern="1200" cap="none">
                <a:solidFill>
                  <a:schemeClr val="tx1"/>
                </a:solidFill>
                <a:latin typeface="Arial"/>
                <a:ea typeface="+mn-ea"/>
                <a:cs typeface="Arial"/>
              </a:defRPr>
            </a:lvl2pPr>
            <a:lvl3pPr marL="1431925" indent="-450850" algn="l" defTabSz="914400" rtl="0" eaLnBrk="1" latinLnBrk="0" hangingPunct="1">
              <a:lnSpc>
                <a:spcPct val="120000"/>
              </a:lnSpc>
              <a:spcBef>
                <a:spcPts val="1200"/>
              </a:spcBef>
              <a:buClr>
                <a:schemeClr val="accent2"/>
              </a:buClr>
              <a:buSzPct val="100000"/>
              <a:buFont typeface="+mj-lt"/>
              <a:buAutoNum type="arabicPlain"/>
              <a:tabLst/>
              <a:defRPr sz="1600" b="0" i="0" kern="1200">
                <a:solidFill>
                  <a:schemeClr val="tx1"/>
                </a:solidFill>
                <a:latin typeface="Arial"/>
                <a:ea typeface="+mn-ea"/>
                <a:cs typeface="Arial"/>
              </a:defRPr>
            </a:lvl3pPr>
            <a:lvl4pPr marL="1371600" indent="-342900" algn="l" defTabSz="914400" rtl="0" eaLnBrk="1" latinLnBrk="0" hangingPunct="1">
              <a:lnSpc>
                <a:spcPct val="120000"/>
              </a:lnSpc>
              <a:spcBef>
                <a:spcPts val="600"/>
              </a:spcBef>
              <a:buClr>
                <a:schemeClr val="tx2"/>
              </a:buClr>
              <a:buSzPct val="130000"/>
              <a:buFont typeface="+mj-lt"/>
              <a:buAutoNum type="arabicPeriod"/>
              <a:defRPr sz="1800" kern="1200">
                <a:solidFill>
                  <a:schemeClr val="tx1"/>
                </a:solidFill>
                <a:latin typeface="+mn-lt"/>
                <a:ea typeface="+mn-ea"/>
                <a:cs typeface="+mn-cs"/>
              </a:defRPr>
            </a:lvl4pPr>
            <a:lvl5pPr marL="1714500" indent="-3429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5pPr>
            <a:lvl6pPr marL="540000" indent="-180000" algn="l" defTabSz="914400" rtl="0" eaLnBrk="1" latinLnBrk="0" hangingPunct="1">
              <a:lnSpc>
                <a:spcPct val="120000"/>
              </a:lnSpc>
              <a:spcBef>
                <a:spcPts val="600"/>
              </a:spcBef>
              <a:buClr>
                <a:schemeClr val="tx2"/>
              </a:buClr>
              <a:buFont typeface="Wingdings" panose="05000000000000000000" pitchFamily="2" charset="2"/>
              <a:buChar char="§"/>
              <a:defRPr sz="1800" kern="1200">
                <a:solidFill>
                  <a:schemeClr val="tx1"/>
                </a:solidFill>
                <a:latin typeface="+mn-lt"/>
                <a:ea typeface="+mn-ea"/>
                <a:cs typeface="+mn-cs"/>
              </a:defRPr>
            </a:lvl6pPr>
            <a:lvl7pPr marL="180000" indent="-180000" algn="l" defTabSz="914400" rtl="0" eaLnBrk="1" latinLnBrk="0" hangingPunct="1">
              <a:lnSpc>
                <a:spcPct val="120000"/>
              </a:lnSpc>
              <a:spcBef>
                <a:spcPts val="600"/>
              </a:spcBef>
              <a:buClr>
                <a:schemeClr val="tx2"/>
              </a:buClr>
              <a:buSzPct val="130000"/>
              <a:buFont typeface="+mj-lt"/>
              <a:buAutoNum type="arabicPeriod"/>
              <a:defRPr lang="it-IT" sz="1800" kern="1200" baseline="0" dirty="0" smtClean="0">
                <a:solidFill>
                  <a:schemeClr val="tx1"/>
                </a:solidFill>
                <a:latin typeface="Arial" panose="020B0604020202020204" pitchFamily="34" charset="0"/>
                <a:ea typeface="+mn-ea"/>
                <a:cs typeface="Arial" panose="020B0604020202020204" pitchFamily="34" charset="0"/>
              </a:defRPr>
            </a:lvl7pPr>
            <a:lvl8pPr marL="360000" indent="-180000" algn="l" defTabSz="914400" rtl="0" eaLnBrk="1" latinLnBrk="0" hangingPunct="1">
              <a:lnSpc>
                <a:spcPct val="120000"/>
              </a:lnSpc>
              <a:spcBef>
                <a:spcPts val="600"/>
              </a:spcBef>
              <a:buClr>
                <a:schemeClr val="tx2"/>
              </a:buClr>
              <a:buFont typeface="+mj-lt"/>
              <a:buAutoNum type="arabicPeriod"/>
              <a:defRPr sz="1800" kern="1200">
                <a:solidFill>
                  <a:schemeClr val="tx1"/>
                </a:solidFill>
                <a:latin typeface="+mn-lt"/>
                <a:ea typeface="+mn-ea"/>
                <a:cs typeface="+mn-cs"/>
              </a:defRPr>
            </a:lvl8pPr>
            <a:lvl9pPr marL="540000" indent="-180000" algn="l" defTabSz="914400" rtl="0" eaLnBrk="1" latinLnBrk="0" hangingPunct="1">
              <a:lnSpc>
                <a:spcPct val="120000"/>
              </a:lnSpc>
              <a:spcBef>
                <a:spcPts val="600"/>
              </a:spcBef>
              <a:buClr>
                <a:schemeClr val="tx2"/>
              </a:buClr>
              <a:buFont typeface="+mj-lt"/>
              <a:buAutoNum type="arabicPeriod"/>
              <a:defRPr sz="1800" kern="1200" baseline="0">
                <a:solidFill>
                  <a:schemeClr val="tx1"/>
                </a:solidFill>
                <a:latin typeface="+mn-lt"/>
                <a:ea typeface="+mn-ea"/>
                <a:cs typeface="+mn-cs"/>
              </a:defRPr>
            </a:lvl9pPr>
          </a:lstStyle>
          <a:p>
            <a:pPr marL="285750" lvl="0" indent="-285750">
              <a:buFont typeface="Wingdings" panose="05000000000000000000" pitchFamily="2" charset="2"/>
              <a:buChar char="§"/>
            </a:pPr>
            <a:r>
              <a:rPr lang="en-GB" dirty="0"/>
              <a:t>Computation has improved dramatically, power of computing doubles every 2 year</a:t>
            </a:r>
            <a:endParaRPr lang="en-GB" sz="2400" dirty="0"/>
          </a:p>
          <a:p>
            <a:pPr marL="285750" lvl="0" indent="-285750">
              <a:buFont typeface="Wingdings" panose="05000000000000000000" pitchFamily="2" charset="2"/>
              <a:buChar char="§"/>
            </a:pPr>
            <a:r>
              <a:rPr lang="en-GB" dirty="0"/>
              <a:t>Robot are bodies and brains</a:t>
            </a:r>
            <a:endParaRPr lang="en-GB" sz="2400" dirty="0"/>
          </a:p>
          <a:p>
            <a:pPr marL="285750" lvl="0" indent="-285750">
              <a:buFont typeface="Wingdings" panose="05000000000000000000" pitchFamily="2" charset="2"/>
              <a:buChar char="§"/>
            </a:pPr>
            <a:r>
              <a:rPr lang="en-GB" dirty="0"/>
              <a:t>Bodies  are formed from of Mechanisms that include computation, sensing, actuation, communication brain to control the bodies and this are done by algorithms Autonomous driving is an example on how driving will evolve is an extraordinary path, were transportation will become an Utility</a:t>
            </a:r>
            <a:endParaRPr lang="en-GB" sz="2400" dirty="0"/>
          </a:p>
          <a:p>
            <a:pPr marL="492125" lvl="1" indent="0">
              <a:buNone/>
            </a:pPr>
            <a:endParaRPr lang="en-GB" dirty="0"/>
          </a:p>
        </p:txBody>
      </p:sp>
    </p:spTree>
    <p:extLst>
      <p:ext uri="{BB962C8B-B14F-4D97-AF65-F5344CB8AC3E}">
        <p14:creationId xmlns:p14="http://schemas.microsoft.com/office/powerpoint/2010/main" val="2843352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Users\c.lapenta\Desktop\3_autonomous driving.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125" y="1239982"/>
            <a:ext cx="8412163" cy="3674918"/>
          </a:xfrm>
          <a:prstGeom prst="rect">
            <a:avLst/>
          </a:prstGeom>
          <a:ln>
            <a:noFill/>
          </a:ln>
          <a:effectLst>
            <a:glow rad="228600">
              <a:schemeClr val="accent1">
                <a:satMod val="175000"/>
                <a:alpha val="40000"/>
              </a:schemeClr>
            </a:glow>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339436" y="248021"/>
            <a:ext cx="8430491" cy="830997"/>
          </a:xfrm>
          <a:prstGeom prst="rect">
            <a:avLst/>
          </a:prstGeom>
          <a:noFill/>
        </p:spPr>
        <p:txBody>
          <a:bodyPr wrap="square" rtlCol="0">
            <a:spAutoFit/>
          </a:bodyPr>
          <a:lstStyle/>
          <a:p>
            <a:pPr algn="ctr"/>
            <a:r>
              <a:rPr lang="en-GB" sz="2400" cap="all" dirty="0">
                <a:solidFill>
                  <a:srgbClr val="FFC000"/>
                </a:solidFill>
                <a:latin typeface="Arial Black" panose="020B0A04020102020204" pitchFamily="34" charset="0"/>
                <a:cs typeface="Arial" panose="020B0604020202020204" pitchFamily="34" charset="0"/>
              </a:rPr>
              <a:t>were transportation will become an Utility</a:t>
            </a:r>
          </a:p>
        </p:txBody>
      </p:sp>
    </p:spTree>
    <p:extLst>
      <p:ext uri="{BB962C8B-B14F-4D97-AF65-F5344CB8AC3E}">
        <p14:creationId xmlns:p14="http://schemas.microsoft.com/office/powerpoint/2010/main" val="2511671462"/>
      </p:ext>
    </p:extLst>
  </p:cSld>
  <p:clrMapOvr>
    <a:masterClrMapping/>
  </p:clrMapOvr>
</p:sld>
</file>

<file path=ppt/theme/theme1.xml><?xml version="1.0" encoding="utf-8"?>
<a:theme xmlns:a="http://schemas.openxmlformats.org/drawingml/2006/main" name="Innnovation Tracks- ">
  <a:themeElements>
    <a:clrScheme name="Impostazioni personalizzate 161">
      <a:dk1>
        <a:srgbClr val="FFFFFF"/>
      </a:dk1>
      <a:lt1>
        <a:srgbClr val="000000"/>
      </a:lt1>
      <a:dk2>
        <a:srgbClr val="053238"/>
      </a:dk2>
      <a:lt2>
        <a:srgbClr val="FA7A04"/>
      </a:lt2>
      <a:accent1>
        <a:srgbClr val="FFC100"/>
      </a:accent1>
      <a:accent2>
        <a:srgbClr val="FA7A04"/>
      </a:accent2>
      <a:accent3>
        <a:srgbClr val="F84901"/>
      </a:accent3>
      <a:accent4>
        <a:srgbClr val="DE0C48"/>
      </a:accent4>
      <a:accent5>
        <a:srgbClr val="BD0196"/>
      </a:accent5>
      <a:accent6>
        <a:srgbClr val="940758"/>
      </a:accent6>
      <a:hlink>
        <a:srgbClr val="16A8BC"/>
      </a:hlink>
      <a:folHlink>
        <a:srgbClr val="138080"/>
      </a:folHlink>
    </a:clrScheme>
    <a:fontScheme name="Office classico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ln>
          <a:solidFill>
            <a:srgbClr val="FFFFFF"/>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spAutoFit/>
      </a:bodyPr>
      <a:lstStyle>
        <a:defPPr>
          <a:defRPr sz="1400" dirty="0" err="1" smtClean="0"/>
        </a:defPPr>
      </a:lstStyle>
    </a:txDef>
  </a:objectDefaults>
  <a:extraClrSchemeLst/>
  <a:extLst>
    <a:ext uri="{05A4C25C-085E-4340-85A3-A5531E510DB2}">
      <thm15:themeFamily xmlns:thm15="http://schemas.microsoft.com/office/thememl/2012/main" xmlns="" name="Presentation4" id="{097ED64C-1469-4E9B-A6EE-E169F18D7DB3}" vid="{B73C506B-0DF6-4CFA-9B1D-8AAF7C797600}"/>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Innnovation Tracks- </Template>
  <TotalTime>0</TotalTime>
  <Words>620</Words>
  <Application>Microsoft Office PowerPoint</Application>
  <PresentationFormat>Bildschirmpräsentation (16:9)</PresentationFormat>
  <Paragraphs>161</Paragraphs>
  <Slides>27</Slides>
  <Notes>8</Notes>
  <HiddenSlides>0</HiddenSlides>
  <MMClips>0</MMClips>
  <ScaleCrop>false</ScaleCrop>
  <HeadingPairs>
    <vt:vector size="4" baseType="variant">
      <vt:variant>
        <vt:lpstr>Design</vt:lpstr>
      </vt:variant>
      <vt:variant>
        <vt:i4>1</vt:i4>
      </vt:variant>
      <vt:variant>
        <vt:lpstr>Folientitel</vt:lpstr>
      </vt:variant>
      <vt:variant>
        <vt:i4>27</vt:i4>
      </vt:variant>
    </vt:vector>
  </HeadingPairs>
  <TitlesOfParts>
    <vt:vector size="28" baseType="lpstr">
      <vt:lpstr>Innnovation Tracks- </vt:lpstr>
      <vt:lpstr>I Robotics </vt:lpstr>
      <vt:lpstr>PowerPoint-Präsentation</vt:lpstr>
      <vt:lpstr>Video 1 </vt:lpstr>
      <vt:lpstr> Daniela Rus Introduction to robotics </vt:lpstr>
      <vt:lpstr> The world of pervasive robotic connect word of many robots working with many people doing many tasks. </vt:lpstr>
      <vt:lpstr>PowerPoint-Präsentation</vt:lpstr>
      <vt:lpstr>PowerPoint-Präsentation</vt:lpstr>
      <vt:lpstr>PowerPoint-Präsentation</vt:lpstr>
      <vt:lpstr>PowerPoint-Präsentation</vt:lpstr>
      <vt:lpstr>Autonomous systems</vt:lpstr>
      <vt:lpstr>Feature SpaCe</vt:lpstr>
      <vt:lpstr>AUTONOMY ARCHITECTURE</vt:lpstr>
      <vt:lpstr>Mapping</vt:lpstr>
      <vt:lpstr>Localization</vt:lpstr>
      <vt:lpstr>PEDESTRIANS</vt:lpstr>
      <vt:lpstr>VEHICLE INTERACTION</vt:lpstr>
      <vt:lpstr>Video 3 </vt:lpstr>
      <vt:lpstr>Whole World is on Fire Autonomous driving</vt:lpstr>
      <vt:lpstr>Video 4 </vt:lpstr>
      <vt:lpstr>Whole World is on Fire Autonomous driving</vt:lpstr>
      <vt:lpstr>PowerPoint-Präsentation</vt:lpstr>
      <vt:lpstr>Whole World is on Fire Autonomous driving</vt:lpstr>
      <vt:lpstr>PowerPoint-Präsentation</vt:lpstr>
      <vt:lpstr>Whole World is on Fire Autonomous driving</vt:lpstr>
      <vt:lpstr>PowerPoint-Präsentation</vt:lpstr>
      <vt:lpstr>Whole World is on Fire Autonomous driving</vt:lpstr>
      <vt:lpstr>PowerPoint-Präsentation</vt:lpstr>
    </vt:vector>
  </TitlesOfParts>
  <Company>Reply AG</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 Robotics </dc:title>
  <dc:creator>Lapenta Christian</dc:creator>
  <cp:lastModifiedBy>Delas Alexandros</cp:lastModifiedBy>
  <cp:revision>46</cp:revision>
  <dcterms:created xsi:type="dcterms:W3CDTF">2018-04-09T14:55:40Z</dcterms:created>
  <dcterms:modified xsi:type="dcterms:W3CDTF">2018-04-18T13:43:48Z</dcterms:modified>
</cp:coreProperties>
</file>